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0" r:id="rId3"/>
    <p:sldId id="268" r:id="rId4"/>
    <p:sldId id="259" r:id="rId5"/>
    <p:sldId id="261" r:id="rId6"/>
    <p:sldId id="263" r:id="rId7"/>
    <p:sldId id="265" r:id="rId8"/>
    <p:sldId id="257" r:id="rId9"/>
    <p:sldId id="267" r:id="rId10"/>
    <p:sldId id="258" r:id="rId11"/>
    <p:sldId id="262"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304" autoAdjust="0"/>
  </p:normalViewPr>
  <p:slideViewPr>
    <p:cSldViewPr>
      <p:cViewPr varScale="1">
        <p:scale>
          <a:sx n="79" d="100"/>
          <a:sy n="79" d="100"/>
        </p:scale>
        <p:origin x="-6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ECEAA-C3D5-44F4-AA89-8AE0D47C3480}" type="doc">
      <dgm:prSet loTypeId="urn:microsoft.com/office/officeart/2005/8/layout/cycle2" loCatId="cycle" qsTypeId="urn:microsoft.com/office/officeart/2005/8/quickstyle/3d2" qsCatId="3D" csTypeId="urn:microsoft.com/office/officeart/2005/8/colors/accent6_1" csCatId="accent6" phldr="1"/>
      <dgm:spPr/>
      <dgm:t>
        <a:bodyPr/>
        <a:lstStyle/>
        <a:p>
          <a:endParaRPr lang="ru-RU"/>
        </a:p>
      </dgm:t>
    </dgm:pt>
    <dgm:pt modelId="{5A345136-69EE-474E-8E8B-4BC1623C8B03}">
      <dgm:prSet phldrT="[Text]" custT="1"/>
      <dgm:spPr/>
      <dgm:t>
        <a:bodyPr/>
        <a:lstStyle/>
        <a:p>
          <a:r>
            <a:rPr lang="hy-AM" sz="1200" dirty="0" smtClean="0"/>
            <a:t>Պլանավորում, մոնիթորինգ</a:t>
          </a:r>
          <a:endParaRPr lang="ru-RU" sz="1200" dirty="0"/>
        </a:p>
      </dgm:t>
    </dgm:pt>
    <dgm:pt modelId="{8999795E-C205-4156-93B7-673307B1CEAA}" type="parTrans" cxnId="{4C003541-8BE5-420B-B495-ED53F59892EE}">
      <dgm:prSet/>
      <dgm:spPr/>
      <dgm:t>
        <a:bodyPr/>
        <a:lstStyle/>
        <a:p>
          <a:endParaRPr lang="ru-RU"/>
        </a:p>
      </dgm:t>
    </dgm:pt>
    <dgm:pt modelId="{D799EAA3-22A2-4B70-B01E-1C3F155F8370}" type="sibTrans" cxnId="{4C003541-8BE5-420B-B495-ED53F59892EE}">
      <dgm:prSet/>
      <dgm:spPr/>
      <dgm:t>
        <a:bodyPr/>
        <a:lstStyle/>
        <a:p>
          <a:endParaRPr lang="ru-RU"/>
        </a:p>
      </dgm:t>
    </dgm:pt>
    <dgm:pt modelId="{B34055F4-FB2B-4CD9-B48B-7BFC3A515DB8}">
      <dgm:prSet phldrT="[Text]" custT="1"/>
      <dgm:spPr/>
      <dgm:t>
        <a:bodyPr/>
        <a:lstStyle/>
        <a:p>
          <a:r>
            <a:rPr lang="hy-AM" sz="1200" dirty="0" smtClean="0"/>
            <a:t>Նպատակներ</a:t>
          </a:r>
          <a:endParaRPr lang="ru-RU" sz="1200" dirty="0"/>
        </a:p>
      </dgm:t>
    </dgm:pt>
    <dgm:pt modelId="{E6B895EA-A3A9-40F8-8E40-7E7A71388B5E}" type="parTrans" cxnId="{DBD144A6-8FBC-48E0-9871-FE5ABDA38483}">
      <dgm:prSet/>
      <dgm:spPr/>
      <dgm:t>
        <a:bodyPr/>
        <a:lstStyle/>
        <a:p>
          <a:endParaRPr lang="ru-RU"/>
        </a:p>
      </dgm:t>
    </dgm:pt>
    <dgm:pt modelId="{75EAA8F2-6D39-41AE-A085-FA10308A3744}" type="sibTrans" cxnId="{DBD144A6-8FBC-48E0-9871-FE5ABDA38483}">
      <dgm:prSet/>
      <dgm:spPr/>
      <dgm:t>
        <a:bodyPr/>
        <a:lstStyle/>
        <a:p>
          <a:endParaRPr lang="ru-RU"/>
        </a:p>
      </dgm:t>
    </dgm:pt>
    <dgm:pt modelId="{05FE3509-8E06-4260-9470-AD6A66CC598A}">
      <dgm:prSet phldrT="[Text]" custT="1"/>
      <dgm:spPr/>
      <dgm:t>
        <a:bodyPr/>
        <a:lstStyle/>
        <a:p>
          <a:r>
            <a:rPr lang="hy-AM" sz="1200" dirty="0" smtClean="0"/>
            <a:t>Թիրախային խումբ</a:t>
          </a:r>
          <a:endParaRPr lang="ru-RU" sz="1200" dirty="0"/>
        </a:p>
      </dgm:t>
    </dgm:pt>
    <dgm:pt modelId="{B5AD62AF-AA17-4D35-9A67-9FB41AC4885B}" type="parTrans" cxnId="{35E1991E-29B2-4988-B4F1-D0B1938E182E}">
      <dgm:prSet/>
      <dgm:spPr/>
      <dgm:t>
        <a:bodyPr/>
        <a:lstStyle/>
        <a:p>
          <a:endParaRPr lang="ru-RU"/>
        </a:p>
      </dgm:t>
    </dgm:pt>
    <dgm:pt modelId="{C5F3F378-60AF-42F5-8546-ABA174759509}" type="sibTrans" cxnId="{35E1991E-29B2-4988-B4F1-D0B1938E182E}">
      <dgm:prSet/>
      <dgm:spPr/>
      <dgm:t>
        <a:bodyPr/>
        <a:lstStyle/>
        <a:p>
          <a:endParaRPr lang="ru-RU"/>
        </a:p>
      </dgm:t>
    </dgm:pt>
    <dgm:pt modelId="{DDA69A5A-1437-4245-89EE-8E0F58B6877B}">
      <dgm:prSet phldrT="[Text]" custT="1"/>
      <dgm:spPr/>
      <dgm:t>
        <a:bodyPr/>
        <a:lstStyle/>
        <a:p>
          <a:r>
            <a:rPr lang="hy-AM" sz="1200" dirty="0" smtClean="0"/>
            <a:t>Հաղորդագրություններ</a:t>
          </a:r>
          <a:endParaRPr lang="ru-RU" sz="1200" dirty="0"/>
        </a:p>
      </dgm:t>
    </dgm:pt>
    <dgm:pt modelId="{9B2D9851-26F2-4008-9498-A5403BE87CA1}" type="parTrans" cxnId="{FACFC376-77A0-49F8-8D77-A464E899C9D4}">
      <dgm:prSet/>
      <dgm:spPr/>
      <dgm:t>
        <a:bodyPr/>
        <a:lstStyle/>
        <a:p>
          <a:endParaRPr lang="ru-RU"/>
        </a:p>
      </dgm:t>
    </dgm:pt>
    <dgm:pt modelId="{C1024098-C3D5-4873-998E-99E83E03FA15}" type="sibTrans" cxnId="{FACFC376-77A0-49F8-8D77-A464E899C9D4}">
      <dgm:prSet/>
      <dgm:spPr/>
      <dgm:t>
        <a:bodyPr/>
        <a:lstStyle/>
        <a:p>
          <a:endParaRPr lang="ru-RU"/>
        </a:p>
      </dgm:t>
    </dgm:pt>
    <dgm:pt modelId="{440B7E31-3096-480E-B0A4-E817F9E5D600}">
      <dgm:prSet phldrT="[Text]"/>
      <dgm:spPr/>
      <dgm:t>
        <a:bodyPr/>
        <a:lstStyle/>
        <a:p>
          <a:r>
            <a:rPr lang="hy-AM" dirty="0" smtClean="0"/>
            <a:t>Շահառուների ներգրավում</a:t>
          </a:r>
          <a:endParaRPr lang="ru-RU" dirty="0"/>
        </a:p>
      </dgm:t>
    </dgm:pt>
    <dgm:pt modelId="{175658E2-2F2B-404C-9CC3-41BFDB098705}" type="parTrans" cxnId="{90EEA7F9-02F0-494E-B5EC-D92EF0DA5378}">
      <dgm:prSet/>
      <dgm:spPr/>
      <dgm:t>
        <a:bodyPr/>
        <a:lstStyle/>
        <a:p>
          <a:endParaRPr lang="ru-RU"/>
        </a:p>
      </dgm:t>
    </dgm:pt>
    <dgm:pt modelId="{AA655E41-90C8-46B1-ABEA-BF0D1E611925}" type="sibTrans" cxnId="{90EEA7F9-02F0-494E-B5EC-D92EF0DA5378}">
      <dgm:prSet/>
      <dgm:spPr/>
      <dgm:t>
        <a:bodyPr/>
        <a:lstStyle/>
        <a:p>
          <a:endParaRPr lang="ru-RU"/>
        </a:p>
      </dgm:t>
    </dgm:pt>
    <dgm:pt modelId="{17A9D319-3815-4871-94FE-F5576DF58966}" type="pres">
      <dgm:prSet presAssocID="{4CFECEAA-C3D5-44F4-AA89-8AE0D47C3480}" presName="cycle" presStyleCnt="0">
        <dgm:presLayoutVars>
          <dgm:dir/>
          <dgm:resizeHandles val="exact"/>
        </dgm:presLayoutVars>
      </dgm:prSet>
      <dgm:spPr/>
    </dgm:pt>
    <dgm:pt modelId="{BBC5B8C1-0C50-45F0-AC6E-844DDE3A82FC}" type="pres">
      <dgm:prSet presAssocID="{5A345136-69EE-474E-8E8B-4BC1623C8B03}" presName="node" presStyleLbl="node1" presStyleIdx="0" presStyleCnt="5">
        <dgm:presLayoutVars>
          <dgm:bulletEnabled val="1"/>
        </dgm:presLayoutVars>
      </dgm:prSet>
      <dgm:spPr/>
      <dgm:t>
        <a:bodyPr/>
        <a:lstStyle/>
        <a:p>
          <a:endParaRPr lang="ru-RU"/>
        </a:p>
      </dgm:t>
    </dgm:pt>
    <dgm:pt modelId="{F9BEB54E-0D66-4B95-B432-0BA738AFED6C}" type="pres">
      <dgm:prSet presAssocID="{D799EAA3-22A2-4B70-B01E-1C3F155F8370}" presName="sibTrans" presStyleLbl="sibTrans2D1" presStyleIdx="0" presStyleCnt="5"/>
      <dgm:spPr/>
    </dgm:pt>
    <dgm:pt modelId="{D1090DBF-161A-422B-8A3A-3413AD59B910}" type="pres">
      <dgm:prSet presAssocID="{D799EAA3-22A2-4B70-B01E-1C3F155F8370}" presName="connectorText" presStyleLbl="sibTrans2D1" presStyleIdx="0" presStyleCnt="5"/>
      <dgm:spPr/>
    </dgm:pt>
    <dgm:pt modelId="{4A272AE5-EB60-481E-A148-4EEFCC114DEE}" type="pres">
      <dgm:prSet presAssocID="{B34055F4-FB2B-4CD9-B48B-7BFC3A515DB8}" presName="node" presStyleLbl="node1" presStyleIdx="1" presStyleCnt="5">
        <dgm:presLayoutVars>
          <dgm:bulletEnabled val="1"/>
        </dgm:presLayoutVars>
      </dgm:prSet>
      <dgm:spPr/>
    </dgm:pt>
    <dgm:pt modelId="{D9B9BA81-76C6-4EF1-BEF0-FBE28211699B}" type="pres">
      <dgm:prSet presAssocID="{75EAA8F2-6D39-41AE-A085-FA10308A3744}" presName="sibTrans" presStyleLbl="sibTrans2D1" presStyleIdx="1" presStyleCnt="5"/>
      <dgm:spPr/>
    </dgm:pt>
    <dgm:pt modelId="{6AC2CDDE-CC99-4FC4-A4CE-94AEA540B266}" type="pres">
      <dgm:prSet presAssocID="{75EAA8F2-6D39-41AE-A085-FA10308A3744}" presName="connectorText" presStyleLbl="sibTrans2D1" presStyleIdx="1" presStyleCnt="5"/>
      <dgm:spPr/>
    </dgm:pt>
    <dgm:pt modelId="{D43CA27B-83D1-47B8-80A7-06685C173E9F}" type="pres">
      <dgm:prSet presAssocID="{05FE3509-8E06-4260-9470-AD6A66CC598A}" presName="node" presStyleLbl="node1" presStyleIdx="2" presStyleCnt="5" custScaleX="161185" custScaleY="129773" custRadScaleRad="106998" custRadScaleInc="-22087">
        <dgm:presLayoutVars>
          <dgm:bulletEnabled val="1"/>
        </dgm:presLayoutVars>
      </dgm:prSet>
      <dgm:spPr/>
    </dgm:pt>
    <dgm:pt modelId="{32EC48F0-D52B-49B6-8CBC-22E6ACFDC27D}" type="pres">
      <dgm:prSet presAssocID="{C5F3F378-60AF-42F5-8546-ABA174759509}" presName="sibTrans" presStyleLbl="sibTrans2D1" presStyleIdx="2" presStyleCnt="5"/>
      <dgm:spPr/>
    </dgm:pt>
    <dgm:pt modelId="{038815FF-07A3-46D7-9D52-CC0F94307BDE}" type="pres">
      <dgm:prSet presAssocID="{C5F3F378-60AF-42F5-8546-ABA174759509}" presName="connectorText" presStyleLbl="sibTrans2D1" presStyleIdx="2" presStyleCnt="5"/>
      <dgm:spPr/>
    </dgm:pt>
    <dgm:pt modelId="{F7E2D207-959A-4EFC-919E-67A7C502D2B4}" type="pres">
      <dgm:prSet presAssocID="{DDA69A5A-1437-4245-89EE-8E0F58B6877B}" presName="node" presStyleLbl="node1" presStyleIdx="3" presStyleCnt="5" custScaleX="151306" custScaleY="134251">
        <dgm:presLayoutVars>
          <dgm:bulletEnabled val="1"/>
        </dgm:presLayoutVars>
      </dgm:prSet>
      <dgm:spPr/>
    </dgm:pt>
    <dgm:pt modelId="{4E73745D-0105-42F4-82D9-F5A497857451}" type="pres">
      <dgm:prSet presAssocID="{C1024098-C3D5-4873-998E-99E83E03FA15}" presName="sibTrans" presStyleLbl="sibTrans2D1" presStyleIdx="3" presStyleCnt="5"/>
      <dgm:spPr/>
    </dgm:pt>
    <dgm:pt modelId="{11FEBF64-3144-447B-BDA2-CAB138298762}" type="pres">
      <dgm:prSet presAssocID="{C1024098-C3D5-4873-998E-99E83E03FA15}" presName="connectorText" presStyleLbl="sibTrans2D1" presStyleIdx="3" presStyleCnt="5"/>
      <dgm:spPr/>
    </dgm:pt>
    <dgm:pt modelId="{32AA3B29-B9CC-4A46-AD2A-A34FBEF428C6}" type="pres">
      <dgm:prSet presAssocID="{440B7E31-3096-480E-B0A4-E817F9E5D600}" presName="node" presStyleLbl="node1" presStyleIdx="4" presStyleCnt="5">
        <dgm:presLayoutVars>
          <dgm:bulletEnabled val="1"/>
        </dgm:presLayoutVars>
      </dgm:prSet>
      <dgm:spPr/>
    </dgm:pt>
    <dgm:pt modelId="{320872A5-1C42-4B8D-B129-1CEA482F5A65}" type="pres">
      <dgm:prSet presAssocID="{AA655E41-90C8-46B1-ABEA-BF0D1E611925}" presName="sibTrans" presStyleLbl="sibTrans2D1" presStyleIdx="4" presStyleCnt="5"/>
      <dgm:spPr/>
    </dgm:pt>
    <dgm:pt modelId="{C746F317-CD8C-4D1B-A326-FBFF50DBDA14}" type="pres">
      <dgm:prSet presAssocID="{AA655E41-90C8-46B1-ABEA-BF0D1E611925}" presName="connectorText" presStyleLbl="sibTrans2D1" presStyleIdx="4" presStyleCnt="5"/>
      <dgm:spPr/>
    </dgm:pt>
  </dgm:ptLst>
  <dgm:cxnLst>
    <dgm:cxn modelId="{F35A59CF-7DB3-4001-B3E9-8653B2EF3B22}" type="presOf" srcId="{C5F3F378-60AF-42F5-8546-ABA174759509}" destId="{32EC48F0-D52B-49B6-8CBC-22E6ACFDC27D}" srcOrd="0" destOrd="0" presId="urn:microsoft.com/office/officeart/2005/8/layout/cycle2"/>
    <dgm:cxn modelId="{3754D291-7214-4A8D-AF5E-7CA3095BAE14}" type="presOf" srcId="{440B7E31-3096-480E-B0A4-E817F9E5D600}" destId="{32AA3B29-B9CC-4A46-AD2A-A34FBEF428C6}" srcOrd="0" destOrd="0" presId="urn:microsoft.com/office/officeart/2005/8/layout/cycle2"/>
    <dgm:cxn modelId="{06CA85E8-B314-4A81-BF17-3C82231A6939}" type="presOf" srcId="{C5F3F378-60AF-42F5-8546-ABA174759509}" destId="{038815FF-07A3-46D7-9D52-CC0F94307BDE}" srcOrd="1" destOrd="0" presId="urn:microsoft.com/office/officeart/2005/8/layout/cycle2"/>
    <dgm:cxn modelId="{B4860002-4617-4104-8BE4-F62C7215BE54}" type="presOf" srcId="{DDA69A5A-1437-4245-89EE-8E0F58B6877B}" destId="{F7E2D207-959A-4EFC-919E-67A7C502D2B4}" srcOrd="0" destOrd="0" presId="urn:microsoft.com/office/officeart/2005/8/layout/cycle2"/>
    <dgm:cxn modelId="{EA2CACE4-B686-4EA3-9365-5038FF0FFD9E}" type="presOf" srcId="{C1024098-C3D5-4873-998E-99E83E03FA15}" destId="{4E73745D-0105-42F4-82D9-F5A497857451}" srcOrd="0" destOrd="0" presId="urn:microsoft.com/office/officeart/2005/8/layout/cycle2"/>
    <dgm:cxn modelId="{4C003541-8BE5-420B-B495-ED53F59892EE}" srcId="{4CFECEAA-C3D5-44F4-AA89-8AE0D47C3480}" destId="{5A345136-69EE-474E-8E8B-4BC1623C8B03}" srcOrd="0" destOrd="0" parTransId="{8999795E-C205-4156-93B7-673307B1CEAA}" sibTransId="{D799EAA3-22A2-4B70-B01E-1C3F155F8370}"/>
    <dgm:cxn modelId="{2FB64A4F-F13B-47BF-9A9A-2BD132D3B037}" type="presOf" srcId="{D799EAA3-22A2-4B70-B01E-1C3F155F8370}" destId="{F9BEB54E-0D66-4B95-B432-0BA738AFED6C}" srcOrd="0" destOrd="0" presId="urn:microsoft.com/office/officeart/2005/8/layout/cycle2"/>
    <dgm:cxn modelId="{97EEE29A-7D28-4C7A-8C06-27F77146D225}" type="presOf" srcId="{D799EAA3-22A2-4B70-B01E-1C3F155F8370}" destId="{D1090DBF-161A-422B-8A3A-3413AD59B910}" srcOrd="1" destOrd="0" presId="urn:microsoft.com/office/officeart/2005/8/layout/cycle2"/>
    <dgm:cxn modelId="{64B8EFD6-90CF-4F99-AD4D-0666C1C11850}" type="presOf" srcId="{C1024098-C3D5-4873-998E-99E83E03FA15}" destId="{11FEBF64-3144-447B-BDA2-CAB138298762}" srcOrd="1" destOrd="0" presId="urn:microsoft.com/office/officeart/2005/8/layout/cycle2"/>
    <dgm:cxn modelId="{B16163E5-BBB1-487A-80A7-892191065FF8}" type="presOf" srcId="{AA655E41-90C8-46B1-ABEA-BF0D1E611925}" destId="{320872A5-1C42-4B8D-B129-1CEA482F5A65}" srcOrd="0" destOrd="0" presId="urn:microsoft.com/office/officeart/2005/8/layout/cycle2"/>
    <dgm:cxn modelId="{5FDAF30F-4C97-452F-8853-DC84665A50A6}" type="presOf" srcId="{B34055F4-FB2B-4CD9-B48B-7BFC3A515DB8}" destId="{4A272AE5-EB60-481E-A148-4EEFCC114DEE}" srcOrd="0" destOrd="0" presId="urn:microsoft.com/office/officeart/2005/8/layout/cycle2"/>
    <dgm:cxn modelId="{71A0F960-6147-410A-AA3B-B486ED560A7F}" type="presOf" srcId="{5A345136-69EE-474E-8E8B-4BC1623C8B03}" destId="{BBC5B8C1-0C50-45F0-AC6E-844DDE3A82FC}" srcOrd="0" destOrd="0" presId="urn:microsoft.com/office/officeart/2005/8/layout/cycle2"/>
    <dgm:cxn modelId="{EC0D1D17-704E-4C72-998E-95E7271C9B96}" type="presOf" srcId="{4CFECEAA-C3D5-44F4-AA89-8AE0D47C3480}" destId="{17A9D319-3815-4871-94FE-F5576DF58966}" srcOrd="0" destOrd="0" presId="urn:microsoft.com/office/officeart/2005/8/layout/cycle2"/>
    <dgm:cxn modelId="{90EEA7F9-02F0-494E-B5EC-D92EF0DA5378}" srcId="{4CFECEAA-C3D5-44F4-AA89-8AE0D47C3480}" destId="{440B7E31-3096-480E-B0A4-E817F9E5D600}" srcOrd="4" destOrd="0" parTransId="{175658E2-2F2B-404C-9CC3-41BFDB098705}" sibTransId="{AA655E41-90C8-46B1-ABEA-BF0D1E611925}"/>
    <dgm:cxn modelId="{35E1991E-29B2-4988-B4F1-D0B1938E182E}" srcId="{4CFECEAA-C3D5-44F4-AA89-8AE0D47C3480}" destId="{05FE3509-8E06-4260-9470-AD6A66CC598A}" srcOrd="2" destOrd="0" parTransId="{B5AD62AF-AA17-4D35-9A67-9FB41AC4885B}" sibTransId="{C5F3F378-60AF-42F5-8546-ABA174759509}"/>
    <dgm:cxn modelId="{ECB4CCEC-2D90-4CE1-9D20-F22E85BEAB2D}" type="presOf" srcId="{AA655E41-90C8-46B1-ABEA-BF0D1E611925}" destId="{C746F317-CD8C-4D1B-A326-FBFF50DBDA14}" srcOrd="1" destOrd="0" presId="urn:microsoft.com/office/officeart/2005/8/layout/cycle2"/>
    <dgm:cxn modelId="{31681D9D-95C7-4282-B00B-41B3B65AA654}" type="presOf" srcId="{05FE3509-8E06-4260-9470-AD6A66CC598A}" destId="{D43CA27B-83D1-47B8-80A7-06685C173E9F}" srcOrd="0" destOrd="0" presId="urn:microsoft.com/office/officeart/2005/8/layout/cycle2"/>
    <dgm:cxn modelId="{BC74DD1A-BFA0-4911-8335-A94CE01CBAB4}" type="presOf" srcId="{75EAA8F2-6D39-41AE-A085-FA10308A3744}" destId="{D9B9BA81-76C6-4EF1-BEF0-FBE28211699B}" srcOrd="0" destOrd="0" presId="urn:microsoft.com/office/officeart/2005/8/layout/cycle2"/>
    <dgm:cxn modelId="{DBD144A6-8FBC-48E0-9871-FE5ABDA38483}" srcId="{4CFECEAA-C3D5-44F4-AA89-8AE0D47C3480}" destId="{B34055F4-FB2B-4CD9-B48B-7BFC3A515DB8}" srcOrd="1" destOrd="0" parTransId="{E6B895EA-A3A9-40F8-8E40-7E7A71388B5E}" sibTransId="{75EAA8F2-6D39-41AE-A085-FA10308A3744}"/>
    <dgm:cxn modelId="{FACFC376-77A0-49F8-8D77-A464E899C9D4}" srcId="{4CFECEAA-C3D5-44F4-AA89-8AE0D47C3480}" destId="{DDA69A5A-1437-4245-89EE-8E0F58B6877B}" srcOrd="3" destOrd="0" parTransId="{9B2D9851-26F2-4008-9498-A5403BE87CA1}" sibTransId="{C1024098-C3D5-4873-998E-99E83E03FA15}"/>
    <dgm:cxn modelId="{B24532A2-A90E-4E52-8113-50E74FB3D66E}" type="presOf" srcId="{75EAA8F2-6D39-41AE-A085-FA10308A3744}" destId="{6AC2CDDE-CC99-4FC4-A4CE-94AEA540B266}" srcOrd="1" destOrd="0" presId="urn:microsoft.com/office/officeart/2005/8/layout/cycle2"/>
    <dgm:cxn modelId="{516DDD74-20CA-4DB7-AD22-F7F0EDA853C7}" type="presParOf" srcId="{17A9D319-3815-4871-94FE-F5576DF58966}" destId="{BBC5B8C1-0C50-45F0-AC6E-844DDE3A82FC}" srcOrd="0" destOrd="0" presId="urn:microsoft.com/office/officeart/2005/8/layout/cycle2"/>
    <dgm:cxn modelId="{63F7FA6B-AC42-4C6A-AE02-89F9AAA3B5AD}" type="presParOf" srcId="{17A9D319-3815-4871-94FE-F5576DF58966}" destId="{F9BEB54E-0D66-4B95-B432-0BA738AFED6C}" srcOrd="1" destOrd="0" presId="urn:microsoft.com/office/officeart/2005/8/layout/cycle2"/>
    <dgm:cxn modelId="{00265BB2-59BA-4DB4-9E19-78A09874198B}" type="presParOf" srcId="{F9BEB54E-0D66-4B95-B432-0BA738AFED6C}" destId="{D1090DBF-161A-422B-8A3A-3413AD59B910}" srcOrd="0" destOrd="0" presId="urn:microsoft.com/office/officeart/2005/8/layout/cycle2"/>
    <dgm:cxn modelId="{31242EFD-F61B-4EBF-AD84-6130C9625C60}" type="presParOf" srcId="{17A9D319-3815-4871-94FE-F5576DF58966}" destId="{4A272AE5-EB60-481E-A148-4EEFCC114DEE}" srcOrd="2" destOrd="0" presId="urn:microsoft.com/office/officeart/2005/8/layout/cycle2"/>
    <dgm:cxn modelId="{9B9E4F1E-096F-4319-AE34-0204709B29EA}" type="presParOf" srcId="{17A9D319-3815-4871-94FE-F5576DF58966}" destId="{D9B9BA81-76C6-4EF1-BEF0-FBE28211699B}" srcOrd="3" destOrd="0" presId="urn:microsoft.com/office/officeart/2005/8/layout/cycle2"/>
    <dgm:cxn modelId="{0B4D5FB3-B49D-4760-8CC0-198B17F615F1}" type="presParOf" srcId="{D9B9BA81-76C6-4EF1-BEF0-FBE28211699B}" destId="{6AC2CDDE-CC99-4FC4-A4CE-94AEA540B266}" srcOrd="0" destOrd="0" presId="urn:microsoft.com/office/officeart/2005/8/layout/cycle2"/>
    <dgm:cxn modelId="{3779CB66-E70B-412D-9985-81B93589FE75}" type="presParOf" srcId="{17A9D319-3815-4871-94FE-F5576DF58966}" destId="{D43CA27B-83D1-47B8-80A7-06685C173E9F}" srcOrd="4" destOrd="0" presId="urn:microsoft.com/office/officeart/2005/8/layout/cycle2"/>
    <dgm:cxn modelId="{45519161-2EE8-4AB4-92E2-247F86DF1B2E}" type="presParOf" srcId="{17A9D319-3815-4871-94FE-F5576DF58966}" destId="{32EC48F0-D52B-49B6-8CBC-22E6ACFDC27D}" srcOrd="5" destOrd="0" presId="urn:microsoft.com/office/officeart/2005/8/layout/cycle2"/>
    <dgm:cxn modelId="{9A41A192-1E99-4881-8260-6126ECE7DC3D}" type="presParOf" srcId="{32EC48F0-D52B-49B6-8CBC-22E6ACFDC27D}" destId="{038815FF-07A3-46D7-9D52-CC0F94307BDE}" srcOrd="0" destOrd="0" presId="urn:microsoft.com/office/officeart/2005/8/layout/cycle2"/>
    <dgm:cxn modelId="{11EC6012-F6D3-46F9-979B-81812FFE90B4}" type="presParOf" srcId="{17A9D319-3815-4871-94FE-F5576DF58966}" destId="{F7E2D207-959A-4EFC-919E-67A7C502D2B4}" srcOrd="6" destOrd="0" presId="urn:microsoft.com/office/officeart/2005/8/layout/cycle2"/>
    <dgm:cxn modelId="{1DE89D77-8B92-4292-9B63-77353EDDEFAD}" type="presParOf" srcId="{17A9D319-3815-4871-94FE-F5576DF58966}" destId="{4E73745D-0105-42F4-82D9-F5A497857451}" srcOrd="7" destOrd="0" presId="urn:microsoft.com/office/officeart/2005/8/layout/cycle2"/>
    <dgm:cxn modelId="{8A3BDEDE-E456-4B38-B763-1B4C0D18F5D0}" type="presParOf" srcId="{4E73745D-0105-42F4-82D9-F5A497857451}" destId="{11FEBF64-3144-447B-BDA2-CAB138298762}" srcOrd="0" destOrd="0" presId="urn:microsoft.com/office/officeart/2005/8/layout/cycle2"/>
    <dgm:cxn modelId="{1172C056-4541-4B03-89D7-B750B5E9CD51}" type="presParOf" srcId="{17A9D319-3815-4871-94FE-F5576DF58966}" destId="{32AA3B29-B9CC-4A46-AD2A-A34FBEF428C6}" srcOrd="8" destOrd="0" presId="urn:microsoft.com/office/officeart/2005/8/layout/cycle2"/>
    <dgm:cxn modelId="{1B72BB09-F4D7-4013-A116-997DCC4BB0D3}" type="presParOf" srcId="{17A9D319-3815-4871-94FE-F5576DF58966}" destId="{320872A5-1C42-4B8D-B129-1CEA482F5A65}" srcOrd="9" destOrd="0" presId="urn:microsoft.com/office/officeart/2005/8/layout/cycle2"/>
    <dgm:cxn modelId="{E54339F5-6F87-4ABB-8699-335BE383C9D0}" type="presParOf" srcId="{320872A5-1C42-4B8D-B129-1CEA482F5A65}" destId="{C746F317-CD8C-4D1B-A326-FBFF50DBDA14}" srcOrd="0" destOrd="0" presId="urn:microsoft.com/office/officeart/2005/8/layout/cycle2"/>
  </dgm:cxnLst>
  <dgm:bg/>
  <dgm:whole/>
</dgm:dataModel>
</file>

<file path=ppt/diagrams/data2.xml><?xml version="1.0" encoding="utf-8"?>
<dgm:dataModel xmlns:dgm="http://schemas.openxmlformats.org/drawingml/2006/diagram" xmlns:a="http://schemas.openxmlformats.org/drawingml/2006/main">
  <dgm:ptLst>
    <dgm:pt modelId="{4CFECEAA-C3D5-44F4-AA89-8AE0D47C3480}" type="doc">
      <dgm:prSet loTypeId="urn:microsoft.com/office/officeart/2005/8/layout/cycle2" loCatId="cycle" qsTypeId="urn:microsoft.com/office/officeart/2005/8/quickstyle/3d2" qsCatId="3D" csTypeId="urn:microsoft.com/office/officeart/2005/8/colors/accent6_1" csCatId="accent6" phldr="1"/>
      <dgm:spPr/>
      <dgm:t>
        <a:bodyPr/>
        <a:lstStyle/>
        <a:p>
          <a:endParaRPr lang="ru-RU"/>
        </a:p>
      </dgm:t>
    </dgm:pt>
    <dgm:pt modelId="{5A345136-69EE-474E-8E8B-4BC1623C8B03}">
      <dgm:prSet phldrT="[Text]" custT="1"/>
      <dgm:spPr/>
      <dgm:t>
        <a:bodyPr/>
        <a:lstStyle/>
        <a:p>
          <a:r>
            <a:rPr lang="hy-AM" sz="1200" dirty="0" smtClean="0"/>
            <a:t>Անձնակազմի մոտիվացում</a:t>
          </a:r>
          <a:endParaRPr lang="ru-RU" sz="1200" dirty="0"/>
        </a:p>
      </dgm:t>
    </dgm:pt>
    <dgm:pt modelId="{8999795E-C205-4156-93B7-673307B1CEAA}" type="parTrans" cxnId="{4C003541-8BE5-420B-B495-ED53F59892EE}">
      <dgm:prSet/>
      <dgm:spPr/>
      <dgm:t>
        <a:bodyPr/>
        <a:lstStyle/>
        <a:p>
          <a:endParaRPr lang="ru-RU"/>
        </a:p>
      </dgm:t>
    </dgm:pt>
    <dgm:pt modelId="{D799EAA3-22A2-4B70-B01E-1C3F155F8370}" type="sibTrans" cxnId="{4C003541-8BE5-420B-B495-ED53F59892EE}">
      <dgm:prSet/>
      <dgm:spPr/>
      <dgm:t>
        <a:bodyPr/>
        <a:lstStyle/>
        <a:p>
          <a:endParaRPr lang="ru-RU"/>
        </a:p>
      </dgm:t>
    </dgm:pt>
    <dgm:pt modelId="{B34055F4-FB2B-4CD9-B48B-7BFC3A515DB8}">
      <dgm:prSet phldrT="[Text]" custT="1"/>
      <dgm:spPr/>
      <dgm:t>
        <a:bodyPr/>
        <a:lstStyle/>
        <a:p>
          <a:r>
            <a:rPr lang="hy-AM" sz="1200" dirty="0" smtClean="0"/>
            <a:t>Հաղորդակցման</a:t>
          </a:r>
        </a:p>
        <a:p>
          <a:r>
            <a:rPr lang="hy-AM" sz="1200" dirty="0" smtClean="0"/>
            <a:t>ուղիներ </a:t>
          </a:r>
          <a:endParaRPr lang="ru-RU" sz="1200" dirty="0"/>
        </a:p>
      </dgm:t>
    </dgm:pt>
    <dgm:pt modelId="{E6B895EA-A3A9-40F8-8E40-7E7A71388B5E}" type="parTrans" cxnId="{DBD144A6-8FBC-48E0-9871-FE5ABDA38483}">
      <dgm:prSet/>
      <dgm:spPr/>
      <dgm:t>
        <a:bodyPr/>
        <a:lstStyle/>
        <a:p>
          <a:endParaRPr lang="ru-RU"/>
        </a:p>
      </dgm:t>
    </dgm:pt>
    <dgm:pt modelId="{75EAA8F2-6D39-41AE-A085-FA10308A3744}" type="sibTrans" cxnId="{DBD144A6-8FBC-48E0-9871-FE5ABDA38483}">
      <dgm:prSet/>
      <dgm:spPr/>
      <dgm:t>
        <a:bodyPr/>
        <a:lstStyle/>
        <a:p>
          <a:endParaRPr lang="ru-RU"/>
        </a:p>
      </dgm:t>
    </dgm:pt>
    <dgm:pt modelId="{05FE3509-8E06-4260-9470-AD6A66CC598A}">
      <dgm:prSet phldrT="[Text]" custT="1"/>
      <dgm:spPr/>
      <dgm:t>
        <a:bodyPr/>
        <a:lstStyle/>
        <a:p>
          <a:r>
            <a:rPr lang="hy-AM" sz="1200" dirty="0" smtClean="0"/>
            <a:t>Ռեսուրսների կառավարում</a:t>
          </a:r>
          <a:endParaRPr lang="ru-RU" sz="1200" dirty="0"/>
        </a:p>
      </dgm:t>
    </dgm:pt>
    <dgm:pt modelId="{B5AD62AF-AA17-4D35-9A67-9FB41AC4885B}" type="parTrans" cxnId="{35E1991E-29B2-4988-B4F1-D0B1938E182E}">
      <dgm:prSet/>
      <dgm:spPr/>
      <dgm:t>
        <a:bodyPr/>
        <a:lstStyle/>
        <a:p>
          <a:endParaRPr lang="ru-RU"/>
        </a:p>
      </dgm:t>
    </dgm:pt>
    <dgm:pt modelId="{C5F3F378-60AF-42F5-8546-ABA174759509}" type="sibTrans" cxnId="{35E1991E-29B2-4988-B4F1-D0B1938E182E}">
      <dgm:prSet/>
      <dgm:spPr/>
      <dgm:t>
        <a:bodyPr/>
        <a:lstStyle/>
        <a:p>
          <a:endParaRPr lang="ru-RU"/>
        </a:p>
      </dgm:t>
    </dgm:pt>
    <dgm:pt modelId="{DDA69A5A-1437-4245-89EE-8E0F58B6877B}">
      <dgm:prSet phldrT="[Text]" custT="1"/>
      <dgm:spPr/>
      <dgm:t>
        <a:bodyPr/>
        <a:lstStyle/>
        <a:p>
          <a:r>
            <a:rPr lang="hy-AM" sz="1200" dirty="0" smtClean="0"/>
            <a:t>Միջսեկտորիալ համագործակցություն</a:t>
          </a:r>
          <a:endParaRPr lang="ru-RU" sz="1200" dirty="0"/>
        </a:p>
      </dgm:t>
    </dgm:pt>
    <dgm:pt modelId="{9B2D9851-26F2-4008-9498-A5403BE87CA1}" type="parTrans" cxnId="{FACFC376-77A0-49F8-8D77-A464E899C9D4}">
      <dgm:prSet/>
      <dgm:spPr/>
      <dgm:t>
        <a:bodyPr/>
        <a:lstStyle/>
        <a:p>
          <a:endParaRPr lang="ru-RU"/>
        </a:p>
      </dgm:t>
    </dgm:pt>
    <dgm:pt modelId="{C1024098-C3D5-4873-998E-99E83E03FA15}" type="sibTrans" cxnId="{FACFC376-77A0-49F8-8D77-A464E899C9D4}">
      <dgm:prSet/>
      <dgm:spPr/>
      <dgm:t>
        <a:bodyPr/>
        <a:lstStyle/>
        <a:p>
          <a:endParaRPr lang="ru-RU"/>
        </a:p>
      </dgm:t>
    </dgm:pt>
    <dgm:pt modelId="{17A9D319-3815-4871-94FE-F5576DF58966}" type="pres">
      <dgm:prSet presAssocID="{4CFECEAA-C3D5-44F4-AA89-8AE0D47C3480}" presName="cycle" presStyleCnt="0">
        <dgm:presLayoutVars>
          <dgm:dir/>
          <dgm:resizeHandles val="exact"/>
        </dgm:presLayoutVars>
      </dgm:prSet>
      <dgm:spPr/>
    </dgm:pt>
    <dgm:pt modelId="{BBC5B8C1-0C50-45F0-AC6E-844DDE3A82FC}" type="pres">
      <dgm:prSet presAssocID="{5A345136-69EE-474E-8E8B-4BC1623C8B03}" presName="node" presStyleLbl="node1" presStyleIdx="0" presStyleCnt="4">
        <dgm:presLayoutVars>
          <dgm:bulletEnabled val="1"/>
        </dgm:presLayoutVars>
      </dgm:prSet>
      <dgm:spPr/>
      <dgm:t>
        <a:bodyPr/>
        <a:lstStyle/>
        <a:p>
          <a:endParaRPr lang="ru-RU"/>
        </a:p>
      </dgm:t>
    </dgm:pt>
    <dgm:pt modelId="{F9BEB54E-0D66-4B95-B432-0BA738AFED6C}" type="pres">
      <dgm:prSet presAssocID="{D799EAA3-22A2-4B70-B01E-1C3F155F8370}" presName="sibTrans" presStyleLbl="sibTrans2D1" presStyleIdx="0" presStyleCnt="4"/>
      <dgm:spPr/>
    </dgm:pt>
    <dgm:pt modelId="{D1090DBF-161A-422B-8A3A-3413AD59B910}" type="pres">
      <dgm:prSet presAssocID="{D799EAA3-22A2-4B70-B01E-1C3F155F8370}" presName="connectorText" presStyleLbl="sibTrans2D1" presStyleIdx="0" presStyleCnt="4"/>
      <dgm:spPr/>
    </dgm:pt>
    <dgm:pt modelId="{4A272AE5-EB60-481E-A148-4EEFCC114DEE}" type="pres">
      <dgm:prSet presAssocID="{B34055F4-FB2B-4CD9-B48B-7BFC3A515DB8}" presName="node" presStyleLbl="node1" presStyleIdx="1" presStyleCnt="4" custScaleX="117860" custScaleY="108843">
        <dgm:presLayoutVars>
          <dgm:bulletEnabled val="1"/>
        </dgm:presLayoutVars>
      </dgm:prSet>
      <dgm:spPr/>
    </dgm:pt>
    <dgm:pt modelId="{D9B9BA81-76C6-4EF1-BEF0-FBE28211699B}" type="pres">
      <dgm:prSet presAssocID="{75EAA8F2-6D39-41AE-A085-FA10308A3744}" presName="sibTrans" presStyleLbl="sibTrans2D1" presStyleIdx="1" presStyleCnt="4"/>
      <dgm:spPr/>
    </dgm:pt>
    <dgm:pt modelId="{6AC2CDDE-CC99-4FC4-A4CE-94AEA540B266}" type="pres">
      <dgm:prSet presAssocID="{75EAA8F2-6D39-41AE-A085-FA10308A3744}" presName="connectorText" presStyleLbl="sibTrans2D1" presStyleIdx="1" presStyleCnt="4"/>
      <dgm:spPr/>
    </dgm:pt>
    <dgm:pt modelId="{D43CA27B-83D1-47B8-80A7-06685C173E9F}" type="pres">
      <dgm:prSet presAssocID="{05FE3509-8E06-4260-9470-AD6A66CC598A}" presName="node" presStyleLbl="node1" presStyleIdx="2" presStyleCnt="4">
        <dgm:presLayoutVars>
          <dgm:bulletEnabled val="1"/>
        </dgm:presLayoutVars>
      </dgm:prSet>
      <dgm:spPr/>
    </dgm:pt>
    <dgm:pt modelId="{32EC48F0-D52B-49B6-8CBC-22E6ACFDC27D}" type="pres">
      <dgm:prSet presAssocID="{C5F3F378-60AF-42F5-8546-ABA174759509}" presName="sibTrans" presStyleLbl="sibTrans2D1" presStyleIdx="2" presStyleCnt="4"/>
      <dgm:spPr/>
    </dgm:pt>
    <dgm:pt modelId="{038815FF-07A3-46D7-9D52-CC0F94307BDE}" type="pres">
      <dgm:prSet presAssocID="{C5F3F378-60AF-42F5-8546-ABA174759509}" presName="connectorText" presStyleLbl="sibTrans2D1" presStyleIdx="2" presStyleCnt="4"/>
      <dgm:spPr/>
    </dgm:pt>
    <dgm:pt modelId="{F7E2D207-959A-4EFC-919E-67A7C502D2B4}" type="pres">
      <dgm:prSet presAssocID="{DDA69A5A-1437-4245-89EE-8E0F58B6877B}" presName="node" presStyleLbl="node1" presStyleIdx="3" presStyleCnt="4" custScaleX="144470" custScaleY="144521">
        <dgm:presLayoutVars>
          <dgm:bulletEnabled val="1"/>
        </dgm:presLayoutVars>
      </dgm:prSet>
      <dgm:spPr/>
    </dgm:pt>
    <dgm:pt modelId="{4E73745D-0105-42F4-82D9-F5A497857451}" type="pres">
      <dgm:prSet presAssocID="{C1024098-C3D5-4873-998E-99E83E03FA15}" presName="sibTrans" presStyleLbl="sibTrans2D1" presStyleIdx="3" presStyleCnt="4"/>
      <dgm:spPr/>
    </dgm:pt>
    <dgm:pt modelId="{11FEBF64-3144-447B-BDA2-CAB138298762}" type="pres">
      <dgm:prSet presAssocID="{C1024098-C3D5-4873-998E-99E83E03FA15}" presName="connectorText" presStyleLbl="sibTrans2D1" presStyleIdx="3" presStyleCnt="4"/>
      <dgm:spPr/>
    </dgm:pt>
  </dgm:ptLst>
  <dgm:cxnLst>
    <dgm:cxn modelId="{9C9ADEE0-6FC6-4356-A169-CC19BE599E78}" type="presOf" srcId="{05FE3509-8E06-4260-9470-AD6A66CC598A}" destId="{D43CA27B-83D1-47B8-80A7-06685C173E9F}" srcOrd="0" destOrd="0" presId="urn:microsoft.com/office/officeart/2005/8/layout/cycle2"/>
    <dgm:cxn modelId="{4C003541-8BE5-420B-B495-ED53F59892EE}" srcId="{4CFECEAA-C3D5-44F4-AA89-8AE0D47C3480}" destId="{5A345136-69EE-474E-8E8B-4BC1623C8B03}" srcOrd="0" destOrd="0" parTransId="{8999795E-C205-4156-93B7-673307B1CEAA}" sibTransId="{D799EAA3-22A2-4B70-B01E-1C3F155F8370}"/>
    <dgm:cxn modelId="{3E1C473C-CF63-4DA9-A6A8-CB3709B74295}" type="presOf" srcId="{4CFECEAA-C3D5-44F4-AA89-8AE0D47C3480}" destId="{17A9D319-3815-4871-94FE-F5576DF58966}" srcOrd="0" destOrd="0" presId="urn:microsoft.com/office/officeart/2005/8/layout/cycle2"/>
    <dgm:cxn modelId="{C56322BF-7E7B-417C-9FD2-E13820D78804}" type="presOf" srcId="{D799EAA3-22A2-4B70-B01E-1C3F155F8370}" destId="{D1090DBF-161A-422B-8A3A-3413AD59B910}" srcOrd="1" destOrd="0" presId="urn:microsoft.com/office/officeart/2005/8/layout/cycle2"/>
    <dgm:cxn modelId="{9E848989-46EB-4E48-8E19-8B52AD571957}" type="presOf" srcId="{C5F3F378-60AF-42F5-8546-ABA174759509}" destId="{32EC48F0-D52B-49B6-8CBC-22E6ACFDC27D}" srcOrd="0" destOrd="0" presId="urn:microsoft.com/office/officeart/2005/8/layout/cycle2"/>
    <dgm:cxn modelId="{971583B2-4180-48A7-9785-BE84A2250CF5}" type="presOf" srcId="{B34055F4-FB2B-4CD9-B48B-7BFC3A515DB8}" destId="{4A272AE5-EB60-481E-A148-4EEFCC114DEE}" srcOrd="0" destOrd="0" presId="urn:microsoft.com/office/officeart/2005/8/layout/cycle2"/>
    <dgm:cxn modelId="{FE7C4719-2527-46D8-B8F8-1693739E7BE0}" type="presOf" srcId="{75EAA8F2-6D39-41AE-A085-FA10308A3744}" destId="{6AC2CDDE-CC99-4FC4-A4CE-94AEA540B266}" srcOrd="1" destOrd="0" presId="urn:microsoft.com/office/officeart/2005/8/layout/cycle2"/>
    <dgm:cxn modelId="{35E1991E-29B2-4988-B4F1-D0B1938E182E}" srcId="{4CFECEAA-C3D5-44F4-AA89-8AE0D47C3480}" destId="{05FE3509-8E06-4260-9470-AD6A66CC598A}" srcOrd="2" destOrd="0" parTransId="{B5AD62AF-AA17-4D35-9A67-9FB41AC4885B}" sibTransId="{C5F3F378-60AF-42F5-8546-ABA174759509}"/>
    <dgm:cxn modelId="{99D0BBF4-0A18-45C2-9071-BBD422ABAF41}" type="presOf" srcId="{D799EAA3-22A2-4B70-B01E-1C3F155F8370}" destId="{F9BEB54E-0D66-4B95-B432-0BA738AFED6C}" srcOrd="0" destOrd="0" presId="urn:microsoft.com/office/officeart/2005/8/layout/cycle2"/>
    <dgm:cxn modelId="{F6CC6A32-31FA-497C-A116-67CBDB573A7C}" type="presOf" srcId="{5A345136-69EE-474E-8E8B-4BC1623C8B03}" destId="{BBC5B8C1-0C50-45F0-AC6E-844DDE3A82FC}" srcOrd="0" destOrd="0" presId="urn:microsoft.com/office/officeart/2005/8/layout/cycle2"/>
    <dgm:cxn modelId="{E09DAAF0-9CC7-45AC-AD65-3E3CE8E1346F}" type="presOf" srcId="{C5F3F378-60AF-42F5-8546-ABA174759509}" destId="{038815FF-07A3-46D7-9D52-CC0F94307BDE}" srcOrd="1" destOrd="0" presId="urn:microsoft.com/office/officeart/2005/8/layout/cycle2"/>
    <dgm:cxn modelId="{949E9320-DD6C-4486-ADBA-689C490D9E9B}" type="presOf" srcId="{C1024098-C3D5-4873-998E-99E83E03FA15}" destId="{4E73745D-0105-42F4-82D9-F5A497857451}" srcOrd="0" destOrd="0" presId="urn:microsoft.com/office/officeart/2005/8/layout/cycle2"/>
    <dgm:cxn modelId="{DBD144A6-8FBC-48E0-9871-FE5ABDA38483}" srcId="{4CFECEAA-C3D5-44F4-AA89-8AE0D47C3480}" destId="{B34055F4-FB2B-4CD9-B48B-7BFC3A515DB8}" srcOrd="1" destOrd="0" parTransId="{E6B895EA-A3A9-40F8-8E40-7E7A71388B5E}" sibTransId="{75EAA8F2-6D39-41AE-A085-FA10308A3744}"/>
    <dgm:cxn modelId="{169203DF-8AEA-421C-B2BF-78F752C5B5FD}" type="presOf" srcId="{C1024098-C3D5-4873-998E-99E83E03FA15}" destId="{11FEBF64-3144-447B-BDA2-CAB138298762}" srcOrd="1" destOrd="0" presId="urn:microsoft.com/office/officeart/2005/8/layout/cycle2"/>
    <dgm:cxn modelId="{FACFC376-77A0-49F8-8D77-A464E899C9D4}" srcId="{4CFECEAA-C3D5-44F4-AA89-8AE0D47C3480}" destId="{DDA69A5A-1437-4245-89EE-8E0F58B6877B}" srcOrd="3" destOrd="0" parTransId="{9B2D9851-26F2-4008-9498-A5403BE87CA1}" sibTransId="{C1024098-C3D5-4873-998E-99E83E03FA15}"/>
    <dgm:cxn modelId="{AC325CDC-F380-4DCB-AA45-9CA2FB0B8F12}" type="presOf" srcId="{DDA69A5A-1437-4245-89EE-8E0F58B6877B}" destId="{F7E2D207-959A-4EFC-919E-67A7C502D2B4}" srcOrd="0" destOrd="0" presId="urn:microsoft.com/office/officeart/2005/8/layout/cycle2"/>
    <dgm:cxn modelId="{FFC907E1-777B-447D-80B0-049D8391258C}" type="presOf" srcId="{75EAA8F2-6D39-41AE-A085-FA10308A3744}" destId="{D9B9BA81-76C6-4EF1-BEF0-FBE28211699B}" srcOrd="0" destOrd="0" presId="urn:microsoft.com/office/officeart/2005/8/layout/cycle2"/>
    <dgm:cxn modelId="{3B19CC16-24B5-4DCC-9EEA-97BF3523F929}" type="presParOf" srcId="{17A9D319-3815-4871-94FE-F5576DF58966}" destId="{BBC5B8C1-0C50-45F0-AC6E-844DDE3A82FC}" srcOrd="0" destOrd="0" presId="urn:microsoft.com/office/officeart/2005/8/layout/cycle2"/>
    <dgm:cxn modelId="{99C09E42-F838-41AF-9C0B-EFD7796A063A}" type="presParOf" srcId="{17A9D319-3815-4871-94FE-F5576DF58966}" destId="{F9BEB54E-0D66-4B95-B432-0BA738AFED6C}" srcOrd="1" destOrd="0" presId="urn:microsoft.com/office/officeart/2005/8/layout/cycle2"/>
    <dgm:cxn modelId="{CEA5573F-FA5A-4623-BD42-F1443D3F6E7D}" type="presParOf" srcId="{F9BEB54E-0D66-4B95-B432-0BA738AFED6C}" destId="{D1090DBF-161A-422B-8A3A-3413AD59B910}" srcOrd="0" destOrd="0" presId="urn:microsoft.com/office/officeart/2005/8/layout/cycle2"/>
    <dgm:cxn modelId="{9A87648E-9E79-4A7F-A41E-AC957582C02A}" type="presParOf" srcId="{17A9D319-3815-4871-94FE-F5576DF58966}" destId="{4A272AE5-EB60-481E-A148-4EEFCC114DEE}" srcOrd="2" destOrd="0" presId="urn:microsoft.com/office/officeart/2005/8/layout/cycle2"/>
    <dgm:cxn modelId="{6C893588-8748-4785-A92F-144824CFE48B}" type="presParOf" srcId="{17A9D319-3815-4871-94FE-F5576DF58966}" destId="{D9B9BA81-76C6-4EF1-BEF0-FBE28211699B}" srcOrd="3" destOrd="0" presId="urn:microsoft.com/office/officeart/2005/8/layout/cycle2"/>
    <dgm:cxn modelId="{A1404E16-984C-4391-A743-6876F85B8527}" type="presParOf" srcId="{D9B9BA81-76C6-4EF1-BEF0-FBE28211699B}" destId="{6AC2CDDE-CC99-4FC4-A4CE-94AEA540B266}" srcOrd="0" destOrd="0" presId="urn:microsoft.com/office/officeart/2005/8/layout/cycle2"/>
    <dgm:cxn modelId="{9482CEC3-252C-493E-9FC9-4C2494604CD4}" type="presParOf" srcId="{17A9D319-3815-4871-94FE-F5576DF58966}" destId="{D43CA27B-83D1-47B8-80A7-06685C173E9F}" srcOrd="4" destOrd="0" presId="urn:microsoft.com/office/officeart/2005/8/layout/cycle2"/>
    <dgm:cxn modelId="{7AB40AD3-F8D2-40E2-9D82-1E9C37BC8E15}" type="presParOf" srcId="{17A9D319-3815-4871-94FE-F5576DF58966}" destId="{32EC48F0-D52B-49B6-8CBC-22E6ACFDC27D}" srcOrd="5" destOrd="0" presId="urn:microsoft.com/office/officeart/2005/8/layout/cycle2"/>
    <dgm:cxn modelId="{D0AAE256-A9C4-4712-957E-667488BEFB9A}" type="presParOf" srcId="{32EC48F0-D52B-49B6-8CBC-22E6ACFDC27D}" destId="{038815FF-07A3-46D7-9D52-CC0F94307BDE}" srcOrd="0" destOrd="0" presId="urn:microsoft.com/office/officeart/2005/8/layout/cycle2"/>
    <dgm:cxn modelId="{7A6AE7B7-39CF-4ADD-8CC8-03779DC38000}" type="presParOf" srcId="{17A9D319-3815-4871-94FE-F5576DF58966}" destId="{F7E2D207-959A-4EFC-919E-67A7C502D2B4}" srcOrd="6" destOrd="0" presId="urn:microsoft.com/office/officeart/2005/8/layout/cycle2"/>
    <dgm:cxn modelId="{0B9C6F4C-AA1A-4026-9F4B-107288DCABB4}" type="presParOf" srcId="{17A9D319-3815-4871-94FE-F5576DF58966}" destId="{4E73745D-0105-42F4-82D9-F5A497857451}" srcOrd="7" destOrd="0" presId="urn:microsoft.com/office/officeart/2005/8/layout/cycle2"/>
    <dgm:cxn modelId="{7AB10A03-7EC4-4790-8ADE-0707A2703173}" type="presParOf" srcId="{4E73745D-0105-42F4-82D9-F5A497857451}" destId="{11FEBF64-3144-447B-BDA2-CAB138298762}"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2B6640-D72F-404C-A1D8-5B2E70B5D39A}" type="datetimeFigureOut">
              <a:rPr lang="ru-RU" smtClean="0"/>
              <a:pPr/>
              <a:t>21.07.2017</a:t>
            </a:fld>
            <a:endParaRPr lang="ru-R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www.ppan.am</a:t>
            </a:r>
            <a:endParaRPr lang="ru-R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EA3BAC-CFB1-4E85-88E7-B8A998A3715E}" type="slidenum">
              <a:rPr lang="ru-RU" smtClean="0"/>
              <a:pPr/>
              <a:t>‹#›</a:t>
            </a:fld>
            <a:endParaRPr lang="ru-RU"/>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59CF3-557A-4E3A-AB9A-29C1259BFB9D}" type="datetimeFigureOut">
              <a:rPr lang="ru-RU" smtClean="0"/>
              <a:pPr/>
              <a:t>21.07.2017</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www.ppan.am</a:t>
            </a:r>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0FFDF-1FBA-403C-97C0-F1550A499BC8}" type="slidenum">
              <a:rPr lang="ru-RU" smtClean="0"/>
              <a:pPr/>
              <a:t>‹#›</a:t>
            </a:fld>
            <a:endParaRPr lang="ru-RU"/>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the 1880s, Dr. Edward Livingston Trudeau ushered in a new era in the history of TB by promoting isolation as the best means not only to spare the healthy, but also to heal the sick. Based on his own experience with TB, Trudeau argued that rest, moderate exercise, fresh air, and a healthy diet were the keys to recovery. A new tuberculosis institution, known as the sanatorium</a:t>
            </a:r>
            <a:r>
              <a:rPr lang="hy-AM" sz="1200" b="0" i="0" kern="1200" dirty="0" smtClean="0">
                <a:solidFill>
                  <a:schemeClr val="tx1"/>
                </a:solidFill>
                <a:latin typeface="+mn-lt"/>
                <a:ea typeface="+mn-ea"/>
                <a:cs typeface="+mn-cs"/>
              </a:rPr>
              <a:t>.</a:t>
            </a:r>
          </a:p>
          <a:p>
            <a:pPr fontAlgn="base"/>
            <a:r>
              <a:rPr lang="en-US" sz="1200" b="0" i="0" kern="1200" dirty="0" err="1" smtClean="0">
                <a:solidFill>
                  <a:schemeClr val="tx1"/>
                </a:solidFill>
                <a:latin typeface="+mn-lt"/>
                <a:ea typeface="+mn-ea"/>
                <a:cs typeface="+mn-cs"/>
              </a:rPr>
              <a:t>onfined</a:t>
            </a:r>
            <a:r>
              <a:rPr lang="en-US" sz="1200" b="0" i="0" kern="1200" dirty="0" smtClean="0">
                <a:solidFill>
                  <a:schemeClr val="tx1"/>
                </a:solidFill>
                <a:latin typeface="+mn-lt"/>
                <a:ea typeface="+mn-ea"/>
                <a:cs typeface="+mn-cs"/>
              </a:rPr>
              <a:t> the sick and helped perpetuate the stigma associated with TB, but also led to the first national organization committed to fighting the disease with a program of research and education.</a:t>
            </a:r>
          </a:p>
          <a:p>
            <a:pPr fontAlgn="base"/>
            <a:r>
              <a:rPr lang="en-US" sz="1200" b="0" i="0" kern="1200" dirty="0" smtClean="0">
                <a:solidFill>
                  <a:schemeClr val="tx1"/>
                </a:solidFill>
                <a:latin typeface="+mn-lt"/>
                <a:ea typeface="+mn-ea"/>
                <a:cs typeface="+mn-cs"/>
              </a:rPr>
              <a:t>Public health reformers used the illustrative poster as a means of communication, propaganda, and persuasion to support their cause. This new medium quickly became an effective educational and fundraising tool in the widespread campaign against TB.</a:t>
            </a:r>
          </a:p>
          <a:p>
            <a:endParaRPr lang="ru-RU" dirty="0"/>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Red Arrow is a symbol for our goal: a world without TB. </a:t>
            </a:r>
            <a:endParaRPr lang="ru-RU" dirty="0"/>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dirty="0"/>
          </a:p>
        </p:txBody>
      </p:sp>
      <p:sp>
        <p:nvSpPr>
          <p:cNvPr id="5" name="Footer Placeholder 4"/>
          <p:cNvSpPr>
            <a:spLocks noGrp="1"/>
          </p:cNvSpPr>
          <p:nvPr>
            <p:ph type="ftr" sz="quarter" idx="10"/>
          </p:nvPr>
        </p:nvSpPr>
        <p:spPr/>
        <p:txBody>
          <a:bodyPr/>
          <a:lstStyle/>
          <a:p>
            <a:r>
              <a:rPr lang="en-US" smtClean="0"/>
              <a:t>www.ppan.am</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01AE19-9406-4F53-AB6D-2717683EB217}" type="datetime1">
              <a:rPr lang="en-US" smtClean="0"/>
              <a:pPr/>
              <a:t>7/21/2017</a:t>
            </a:fld>
            <a:endParaRPr lang="en-US"/>
          </a:p>
        </p:txBody>
      </p:sp>
      <p:sp>
        <p:nvSpPr>
          <p:cNvPr id="5" name="Footer Placeholder 4"/>
          <p:cNvSpPr>
            <a:spLocks noGrp="1"/>
          </p:cNvSpPr>
          <p:nvPr>
            <p:ph type="ftr" sz="quarter" idx="11"/>
          </p:nvPr>
        </p:nvSpPr>
        <p:spPr/>
        <p:txBody>
          <a:bodyPr/>
          <a:lstStyle/>
          <a:p>
            <a:r>
              <a:rPr lang="en-US" smtClean="0"/>
              <a:t>www.ppan.am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79771-4B8B-415E-A683-F891C13F2796}" type="datetime1">
              <a:rPr lang="en-US" smtClean="0"/>
              <a:pPr/>
              <a:t>7/21/2017</a:t>
            </a:fld>
            <a:endParaRPr lang="en-US"/>
          </a:p>
        </p:txBody>
      </p:sp>
      <p:sp>
        <p:nvSpPr>
          <p:cNvPr id="5" name="Footer Placeholder 4"/>
          <p:cNvSpPr>
            <a:spLocks noGrp="1"/>
          </p:cNvSpPr>
          <p:nvPr>
            <p:ph type="ftr" sz="quarter" idx="11"/>
          </p:nvPr>
        </p:nvSpPr>
        <p:spPr/>
        <p:txBody>
          <a:bodyPr/>
          <a:lstStyle/>
          <a:p>
            <a:r>
              <a:rPr lang="en-US" smtClean="0"/>
              <a:t>www.ppan.am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D4CD1-BD03-4239-8224-963D2B013576}" type="datetime1">
              <a:rPr lang="en-US" smtClean="0"/>
              <a:pPr/>
              <a:t>7/21/2017</a:t>
            </a:fld>
            <a:endParaRPr lang="en-US"/>
          </a:p>
        </p:txBody>
      </p:sp>
      <p:sp>
        <p:nvSpPr>
          <p:cNvPr id="5" name="Footer Placeholder 4"/>
          <p:cNvSpPr>
            <a:spLocks noGrp="1"/>
          </p:cNvSpPr>
          <p:nvPr>
            <p:ph type="ftr" sz="quarter" idx="11"/>
          </p:nvPr>
        </p:nvSpPr>
        <p:spPr/>
        <p:txBody>
          <a:bodyPr/>
          <a:lstStyle/>
          <a:p>
            <a:r>
              <a:rPr lang="en-US" smtClean="0"/>
              <a:t>www.ppan.am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B13B5D-4868-463C-AFE6-B93018AE7F3A}" type="datetime1">
              <a:rPr lang="en-US" smtClean="0"/>
              <a:pPr/>
              <a:t>7/21/2017</a:t>
            </a:fld>
            <a:endParaRPr lang="en-US"/>
          </a:p>
        </p:txBody>
      </p:sp>
      <p:sp>
        <p:nvSpPr>
          <p:cNvPr id="5" name="Footer Placeholder 4"/>
          <p:cNvSpPr>
            <a:spLocks noGrp="1"/>
          </p:cNvSpPr>
          <p:nvPr>
            <p:ph type="ftr" sz="quarter" idx="11"/>
          </p:nvPr>
        </p:nvSpPr>
        <p:spPr/>
        <p:txBody>
          <a:bodyPr/>
          <a:lstStyle/>
          <a:p>
            <a:r>
              <a:rPr lang="en-US" smtClean="0"/>
              <a:t>www.ppan.am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37C94-04F4-45B7-9DC9-17965EA59F03}" type="datetime1">
              <a:rPr lang="en-US" smtClean="0"/>
              <a:pPr/>
              <a:t>7/21/2017</a:t>
            </a:fld>
            <a:endParaRPr lang="en-US"/>
          </a:p>
        </p:txBody>
      </p:sp>
      <p:sp>
        <p:nvSpPr>
          <p:cNvPr id="5" name="Footer Placeholder 4"/>
          <p:cNvSpPr>
            <a:spLocks noGrp="1"/>
          </p:cNvSpPr>
          <p:nvPr>
            <p:ph type="ftr" sz="quarter" idx="11"/>
          </p:nvPr>
        </p:nvSpPr>
        <p:spPr/>
        <p:txBody>
          <a:bodyPr/>
          <a:lstStyle/>
          <a:p>
            <a:r>
              <a:rPr lang="en-US" smtClean="0"/>
              <a:t>www.ppan.am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E334F8-C15C-466B-ADCA-B63781C53BE0}" type="datetime1">
              <a:rPr lang="en-US" smtClean="0"/>
              <a:pPr/>
              <a:t>7/21/2017</a:t>
            </a:fld>
            <a:endParaRPr lang="en-US"/>
          </a:p>
        </p:txBody>
      </p:sp>
      <p:sp>
        <p:nvSpPr>
          <p:cNvPr id="6" name="Footer Placeholder 5"/>
          <p:cNvSpPr>
            <a:spLocks noGrp="1"/>
          </p:cNvSpPr>
          <p:nvPr>
            <p:ph type="ftr" sz="quarter" idx="11"/>
          </p:nvPr>
        </p:nvSpPr>
        <p:spPr/>
        <p:txBody>
          <a:bodyPr/>
          <a:lstStyle/>
          <a:p>
            <a:r>
              <a:rPr lang="en-US" smtClean="0"/>
              <a:t>www.ppan.am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00BF3-CEEE-4933-B24F-271F2D083D77}" type="datetime1">
              <a:rPr lang="en-US" smtClean="0"/>
              <a:pPr/>
              <a:t>7/21/2017</a:t>
            </a:fld>
            <a:endParaRPr lang="en-US"/>
          </a:p>
        </p:txBody>
      </p:sp>
      <p:sp>
        <p:nvSpPr>
          <p:cNvPr id="8" name="Footer Placeholder 7"/>
          <p:cNvSpPr>
            <a:spLocks noGrp="1"/>
          </p:cNvSpPr>
          <p:nvPr>
            <p:ph type="ftr" sz="quarter" idx="11"/>
          </p:nvPr>
        </p:nvSpPr>
        <p:spPr/>
        <p:txBody>
          <a:bodyPr/>
          <a:lstStyle/>
          <a:p>
            <a:r>
              <a:rPr lang="en-US" smtClean="0"/>
              <a:t>www.ppan.am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0F09D-D28D-44D3-A3D2-E8ED1434B36C}" type="datetime1">
              <a:rPr lang="en-US" smtClean="0"/>
              <a:pPr/>
              <a:t>7/21/2017</a:t>
            </a:fld>
            <a:endParaRPr lang="en-US"/>
          </a:p>
        </p:txBody>
      </p:sp>
      <p:sp>
        <p:nvSpPr>
          <p:cNvPr id="4" name="Footer Placeholder 3"/>
          <p:cNvSpPr>
            <a:spLocks noGrp="1"/>
          </p:cNvSpPr>
          <p:nvPr>
            <p:ph type="ftr" sz="quarter" idx="11"/>
          </p:nvPr>
        </p:nvSpPr>
        <p:spPr/>
        <p:txBody>
          <a:bodyPr/>
          <a:lstStyle/>
          <a:p>
            <a:r>
              <a:rPr lang="en-US" smtClean="0"/>
              <a:t>www.ppan.am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C87EE-52D4-4641-A23C-0C8655EA28A4}" type="datetime1">
              <a:rPr lang="en-US" smtClean="0"/>
              <a:pPr/>
              <a:t>7/21/2017</a:t>
            </a:fld>
            <a:endParaRPr lang="en-US"/>
          </a:p>
        </p:txBody>
      </p:sp>
      <p:sp>
        <p:nvSpPr>
          <p:cNvPr id="3" name="Footer Placeholder 2"/>
          <p:cNvSpPr>
            <a:spLocks noGrp="1"/>
          </p:cNvSpPr>
          <p:nvPr>
            <p:ph type="ftr" sz="quarter" idx="11"/>
          </p:nvPr>
        </p:nvSpPr>
        <p:spPr/>
        <p:txBody>
          <a:bodyPr/>
          <a:lstStyle/>
          <a:p>
            <a:r>
              <a:rPr lang="en-US" smtClean="0"/>
              <a:t>www.ppan.am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AC9C6-226E-47B9-9505-32EAEA869D53}" type="datetime1">
              <a:rPr lang="en-US" smtClean="0"/>
              <a:pPr/>
              <a:t>7/21/2017</a:t>
            </a:fld>
            <a:endParaRPr lang="en-US"/>
          </a:p>
        </p:txBody>
      </p:sp>
      <p:sp>
        <p:nvSpPr>
          <p:cNvPr id="6" name="Footer Placeholder 5"/>
          <p:cNvSpPr>
            <a:spLocks noGrp="1"/>
          </p:cNvSpPr>
          <p:nvPr>
            <p:ph type="ftr" sz="quarter" idx="11"/>
          </p:nvPr>
        </p:nvSpPr>
        <p:spPr/>
        <p:txBody>
          <a:bodyPr/>
          <a:lstStyle/>
          <a:p>
            <a:r>
              <a:rPr lang="en-US" smtClean="0"/>
              <a:t>www.ppan.am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A50CC-5628-48FE-8B36-A31E11F624DD}" type="datetime1">
              <a:rPr lang="en-US" smtClean="0"/>
              <a:pPr/>
              <a:t>7/21/2017</a:t>
            </a:fld>
            <a:endParaRPr lang="en-US"/>
          </a:p>
        </p:txBody>
      </p:sp>
      <p:sp>
        <p:nvSpPr>
          <p:cNvPr id="6" name="Footer Placeholder 5"/>
          <p:cNvSpPr>
            <a:spLocks noGrp="1"/>
          </p:cNvSpPr>
          <p:nvPr>
            <p:ph type="ftr" sz="quarter" idx="11"/>
          </p:nvPr>
        </p:nvSpPr>
        <p:spPr/>
        <p:txBody>
          <a:bodyPr/>
          <a:lstStyle/>
          <a:p>
            <a:r>
              <a:rPr lang="en-US" smtClean="0"/>
              <a:t>www.ppan.am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E3478-2B21-4E5F-A9EB-A62C21749BCC}" type="datetime1">
              <a:rPr lang="en-US" smtClean="0"/>
              <a:pPr/>
              <a:t>7/21/2017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www.ppan.am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eb.facebook.com/hashtag/%D5%B0%D5%A1%D5%B5%D5%A1%D5%BD%D5%BF%D5%A1%D5%B6%D5%A8?source=feed_text&amp;story_id=1713677308659349" TargetMode="External"/><Relationship Id="rId2" Type="http://schemas.openxmlformats.org/officeDocument/2006/relationships/slideLayout" Target="../slideLayouts/slideLayout1.xml"/><Relationship Id="rId1" Type="http://schemas.openxmlformats.org/officeDocument/2006/relationships/video" Target="file:///C:\Users\User\Desktop\&#1348;&#1387;&#1403;&#1400;&#1409;&#1377;&#1404;&#1400;&#1410;&#1396;%20&#1329;&#1394;&#1406;&#1381;&#1408;&#1377;&#1398;&#1400;&#1410;&#1396;\PPTs\726083221.mp4" TargetMode="External"/><Relationship Id="rId6" Type="http://schemas.openxmlformats.org/officeDocument/2006/relationships/image" Target="../media/image17.png"/><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stoptb.org/events/world_tb_day/2017/" TargetMode="External"/><Relationship Id="rId5" Type="http://schemas.openxmlformats.org/officeDocument/2006/relationships/image" Target="../media/image15.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1"/>
            <a:ext cx="8077200" cy="1771650"/>
          </a:xfrm>
        </p:spPr>
        <p:txBody>
          <a:bodyPr>
            <a:normAutofit fontScale="90000"/>
          </a:bodyPr>
          <a:lstStyle/>
          <a:p>
            <a:r>
              <a:rPr lang="en-US" dirty="0" err="1" smtClean="0"/>
              <a:t>Թեմատիկ</a:t>
            </a:r>
            <a:r>
              <a:rPr lang="en-US" dirty="0" smtClean="0"/>
              <a:t> </a:t>
            </a:r>
            <a:r>
              <a:rPr lang="en-US" dirty="0" err="1" smtClean="0"/>
              <a:t>միջոցառումների</a:t>
            </a:r>
            <a:r>
              <a:rPr lang="en-US" dirty="0" smtClean="0"/>
              <a:t> </a:t>
            </a:r>
            <a:r>
              <a:rPr lang="en-US" dirty="0" err="1" smtClean="0"/>
              <a:t>կարևորությունը</a:t>
            </a:r>
            <a:r>
              <a:rPr lang="en-US" dirty="0" smtClean="0"/>
              <a:t> </a:t>
            </a:r>
            <a:r>
              <a:rPr lang="en-US" dirty="0" err="1" smtClean="0"/>
              <a:t>հանրության</a:t>
            </a:r>
            <a:r>
              <a:rPr lang="en-US" dirty="0" smtClean="0"/>
              <a:t> </a:t>
            </a:r>
            <a:r>
              <a:rPr lang="en-US" dirty="0" err="1" smtClean="0"/>
              <a:t>իրազեկման</a:t>
            </a:r>
            <a:r>
              <a:rPr lang="en-US" dirty="0" smtClean="0"/>
              <a:t> </a:t>
            </a:r>
            <a:r>
              <a:rPr lang="en-US" dirty="0" err="1" smtClean="0"/>
              <a:t>հարցում</a:t>
            </a:r>
            <a:endParaRPr lang="ru-RU" dirty="0"/>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6"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pic>
        <p:nvPicPr>
          <p:cNvPr id="8194" name="Picture 2" descr="C:\Users\User\Desktop\CdgZyKnXEAEYDiW.jpg"/>
          <p:cNvPicPr>
            <a:picLocks noChangeAspect="1" noChangeArrowheads="1"/>
          </p:cNvPicPr>
          <p:nvPr/>
        </p:nvPicPr>
        <p:blipFill>
          <a:blip r:embed="rId5"/>
          <a:srcRect/>
          <a:stretch>
            <a:fillRect/>
          </a:stretch>
        </p:blipFill>
        <p:spPr bwMode="auto">
          <a:xfrm>
            <a:off x="0" y="0"/>
            <a:ext cx="1728787" cy="17287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944562"/>
          </a:xfrm>
        </p:spPr>
        <p:txBody>
          <a:bodyPr>
            <a:normAutofit/>
          </a:bodyPr>
          <a:lstStyle/>
          <a:p>
            <a:pPr algn="r"/>
            <a:r>
              <a:rPr lang="ru-RU" dirty="0" smtClean="0"/>
              <a:t>Ա</a:t>
            </a:r>
            <a:r>
              <a:rPr lang="ru-RU" dirty="0" smtClean="0"/>
              <a:t>նդրադարձ</a:t>
            </a:r>
            <a:endParaRPr lang="ru-RU" dirty="0"/>
          </a:p>
        </p:txBody>
      </p:sp>
      <p:sp>
        <p:nvSpPr>
          <p:cNvPr id="4" name="Footer Placeholder 3"/>
          <p:cNvSpPr>
            <a:spLocks noGrp="1"/>
          </p:cNvSpPr>
          <p:nvPr>
            <p:ph type="ftr" sz="quarter" idx="11"/>
          </p:nvPr>
        </p:nvSpPr>
        <p:spPr/>
        <p:txBody>
          <a:bodyPr/>
          <a:lstStyle/>
          <a:p>
            <a:r>
              <a:rPr lang="en-US" b="1" smtClean="0">
                <a:solidFill>
                  <a:schemeClr val="tx1"/>
                </a:solidFill>
              </a:rPr>
              <a:t>www.ppan.am</a:t>
            </a:r>
            <a:endParaRPr lang="en-US" b="1">
              <a:solidFill>
                <a:schemeClr val="tx1"/>
              </a:solidFill>
            </a:endParaRPr>
          </a:p>
        </p:txBody>
      </p:sp>
      <p:pic>
        <p:nvPicPr>
          <p:cNvPr id="5122" name="Picture 2"/>
          <p:cNvPicPr>
            <a:picLocks noGrp="1" noChangeAspect="1" noChangeArrowheads="1"/>
          </p:cNvPicPr>
          <p:nvPr>
            <p:ph idx="1"/>
          </p:nvPr>
        </p:nvPicPr>
        <p:blipFill>
          <a:blip r:embed="rId2"/>
          <a:srcRect t="11785" r="21589" b="4034"/>
          <a:stretch>
            <a:fillRect/>
          </a:stretch>
        </p:blipFill>
        <p:spPr bwMode="auto">
          <a:xfrm>
            <a:off x="2819400" y="1219200"/>
            <a:ext cx="5678171" cy="3810000"/>
          </a:xfrm>
          <a:prstGeom prst="rect">
            <a:avLst/>
          </a:prstGeom>
          <a:noFill/>
          <a:ln w="9525">
            <a:noFill/>
            <a:miter lim="800000"/>
            <a:headEnd/>
            <a:tailEnd/>
          </a:ln>
          <a:effectLst/>
        </p:spPr>
      </p:pic>
      <p:pic>
        <p:nvPicPr>
          <p:cNvPr id="6" name="Picture 2" descr="C:\Users\User\Desktop\CdgZyKnXEAEYDiW.jpg"/>
          <p:cNvPicPr>
            <a:picLocks noChangeAspect="1" noChangeArrowheads="1"/>
          </p:cNvPicPr>
          <p:nvPr/>
        </p:nvPicPr>
        <p:blipFill>
          <a:blip r:embed="rId3"/>
          <a:srcRect/>
          <a:stretch>
            <a:fillRect/>
          </a:stretch>
        </p:blipFill>
        <p:spPr bwMode="auto">
          <a:xfrm>
            <a:off x="0" y="0"/>
            <a:ext cx="1728787" cy="1728787"/>
          </a:xfrm>
          <a:prstGeom prst="rect">
            <a:avLst/>
          </a:prstGeom>
          <a:noFill/>
        </p:spPr>
      </p:pic>
      <p:pic>
        <p:nvPicPr>
          <p:cNvPr id="7" name="Picture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8" name="Group 5"/>
          <p:cNvGrpSpPr/>
          <p:nvPr/>
        </p:nvGrpSpPr>
        <p:grpSpPr>
          <a:xfrm>
            <a:off x="228600" y="5715000"/>
            <a:ext cx="3700625" cy="685800"/>
            <a:chOff x="304800" y="6096000"/>
            <a:chExt cx="3700625" cy="685800"/>
          </a:xfrm>
        </p:grpSpPr>
        <p:pic>
          <p:nvPicPr>
            <p:cNvPr id="9" name="Picture 2" descr="C:\Users\User\Desktop\Web\ԼՈԳՈ.jpg"/>
            <p:cNvPicPr>
              <a:picLocks noChangeAspect="1" noChangeArrowheads="1"/>
            </p:cNvPicPr>
            <p:nvPr/>
          </p:nvPicPr>
          <p:blipFill>
            <a:blip r:embed="rId5"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10" name="Rectangle 9"/>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2"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5"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sp>
        <p:nvSpPr>
          <p:cNvPr id="11" name="Title 1"/>
          <p:cNvSpPr txBox="1">
            <a:spLocks/>
          </p:cNvSpPr>
          <p:nvPr/>
        </p:nvSpPr>
        <p:spPr>
          <a:xfrm>
            <a:off x="381000" y="1828801"/>
            <a:ext cx="8534400" cy="1771650"/>
          </a:xfrm>
          <a:prstGeom prst="rect">
            <a:avLst/>
          </a:prstGeom>
        </p:spPr>
        <p:txBody>
          <a:bodyPr vert="horz" lIns="91440" tIns="45720" rIns="91440" bIns="45720" rtlCol="0" anchor="ctr">
            <a:normAutofit fontScale="97500"/>
          </a:bodyPr>
          <a:lstStyle/>
          <a:p>
            <a:pPr lvl="0">
              <a:spcBef>
                <a:spcPct val="0"/>
              </a:spcBef>
            </a:pPr>
            <a:endParaRPr lang="hy-AM" sz="3000" dirty="0" smtClean="0">
              <a:latin typeface="+mj-lt"/>
              <a:ea typeface="+mj-ea"/>
              <a:cs typeface="+mj-cs"/>
            </a:endParaRPr>
          </a:p>
        </p:txBody>
      </p:sp>
      <p:pic>
        <p:nvPicPr>
          <p:cNvPr id="12" name="726083221.mp4">
            <a:hlinkClick r:id="" action="ppaction://media"/>
          </p:cNvPr>
          <p:cNvPicPr>
            <a:picLocks noRot="1" noChangeAspect="1"/>
          </p:cNvPicPr>
          <p:nvPr>
            <a:videoFile r:link="rId1"/>
          </p:nvPr>
        </p:nvPicPr>
        <p:blipFill>
          <a:blip r:embed="rId6"/>
          <a:stretch>
            <a:fillRect/>
          </a:stretch>
        </p:blipFill>
        <p:spPr>
          <a:xfrm>
            <a:off x="1676400" y="1066800"/>
            <a:ext cx="6197600" cy="4648200"/>
          </a:xfrm>
          <a:prstGeom prst="rect">
            <a:avLst/>
          </a:prstGeom>
        </p:spPr>
      </p:pic>
      <p:sp>
        <p:nvSpPr>
          <p:cNvPr id="13" name="Rectangle 12"/>
          <p:cNvSpPr/>
          <p:nvPr/>
        </p:nvSpPr>
        <p:spPr>
          <a:xfrm>
            <a:off x="381000" y="0"/>
            <a:ext cx="8153400" cy="923330"/>
          </a:xfrm>
          <a:prstGeom prst="rect">
            <a:avLst/>
          </a:prstGeom>
        </p:spPr>
        <p:txBody>
          <a:bodyPr wrap="square">
            <a:spAutoFit/>
          </a:bodyPr>
          <a:lstStyle/>
          <a:p>
            <a:pPr algn="ctr"/>
            <a:r>
              <a:rPr lang="hy-AM" dirty="0" smtClean="0"/>
              <a:t>Տուբերկուլոզի դեմ պայքարի միջազգային օրը երկրագնդի տարբեր ծայրերում:</a:t>
            </a:r>
            <a:br>
              <a:rPr lang="hy-AM" dirty="0" smtClean="0"/>
            </a:br>
            <a:r>
              <a:rPr lang="hy-AM" dirty="0" smtClean="0">
                <a:hlinkClick r:id="rId7"/>
              </a:rPr>
              <a:t>#Հայաստանը</a:t>
            </a:r>
            <a:r>
              <a:rPr lang="hy-AM" dirty="0" smtClean="0"/>
              <a:t> ակցիային միացած 13 երկրների շարքում է:</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52800"/>
            <a:ext cx="8229600" cy="1143000"/>
          </a:xfrm>
        </p:spPr>
        <p:txBody>
          <a:bodyPr>
            <a:noAutofit/>
          </a:bodyPr>
          <a:lstStyle/>
          <a:p>
            <a:r>
              <a:rPr lang="en-US" sz="3000" dirty="0" err="1" smtClean="0"/>
              <a:t>Տուբերկուլոզի</a:t>
            </a:r>
            <a:r>
              <a:rPr lang="en-US" sz="3000" dirty="0" smtClean="0"/>
              <a:t> </a:t>
            </a:r>
            <a:r>
              <a:rPr lang="en-US" sz="3000" dirty="0" err="1" smtClean="0"/>
              <a:t>դեմ</a:t>
            </a:r>
            <a:r>
              <a:rPr lang="en-US" sz="3000" dirty="0" smtClean="0"/>
              <a:t> </a:t>
            </a:r>
            <a:r>
              <a:rPr lang="en-US" sz="3000" dirty="0" err="1" smtClean="0"/>
              <a:t>պայքարի</a:t>
            </a:r>
            <a:r>
              <a:rPr lang="en-US" sz="3000" dirty="0" smtClean="0"/>
              <a:t> </a:t>
            </a:r>
            <a:r>
              <a:rPr lang="en-US" sz="3000" dirty="0" err="1" smtClean="0"/>
              <a:t>միջազգային</a:t>
            </a:r>
            <a:r>
              <a:rPr lang="en-US" sz="3000" dirty="0" smtClean="0"/>
              <a:t> </a:t>
            </a:r>
            <a:r>
              <a:rPr lang="en-US" sz="3000" dirty="0" err="1" smtClean="0"/>
              <a:t>օրը</a:t>
            </a:r>
            <a:r>
              <a:rPr lang="en-US" sz="3000" dirty="0" smtClean="0"/>
              <a:t> </a:t>
            </a:r>
            <a:r>
              <a:rPr lang="en-US" sz="3000" dirty="0" err="1" smtClean="0"/>
              <a:t>առիթ</a:t>
            </a:r>
            <a:r>
              <a:rPr lang="en-US" sz="3000" dirty="0" smtClean="0"/>
              <a:t> է, </a:t>
            </a:r>
            <a:r>
              <a:rPr lang="en-US" sz="3000" dirty="0" err="1" smtClean="0"/>
              <a:t>որ</a:t>
            </a:r>
            <a:r>
              <a:rPr lang="en-US" sz="3000" dirty="0" smtClean="0"/>
              <a:t> </a:t>
            </a:r>
            <a:r>
              <a:rPr lang="en-US" sz="3000" dirty="0" err="1" smtClean="0"/>
              <a:t>մարդիկ</a:t>
            </a:r>
            <a:r>
              <a:rPr lang="en-US" sz="3000" dirty="0" smtClean="0"/>
              <a:t> </a:t>
            </a:r>
            <a:r>
              <a:rPr lang="en-US" sz="3000" dirty="0" err="1" smtClean="0"/>
              <a:t>ամենուրեք</a:t>
            </a:r>
            <a:r>
              <a:rPr lang="en-US" sz="3000" dirty="0" smtClean="0"/>
              <a:t> </a:t>
            </a:r>
            <a:r>
              <a:rPr lang="en-US" sz="3000" dirty="0" err="1" smtClean="0"/>
              <a:t>միանան</a:t>
            </a:r>
            <a:r>
              <a:rPr lang="en-US" sz="3000" dirty="0" smtClean="0"/>
              <a:t> </a:t>
            </a:r>
            <a:r>
              <a:rPr lang="en-US" sz="3000" dirty="0" err="1" smtClean="0"/>
              <a:t>այս</a:t>
            </a:r>
            <a:r>
              <a:rPr lang="en-US" sz="3000" dirty="0" smtClean="0"/>
              <a:t> </a:t>
            </a:r>
            <a:r>
              <a:rPr lang="en-US" sz="3000" dirty="0" err="1" smtClean="0"/>
              <a:t>պայքարին</a:t>
            </a:r>
            <a:r>
              <a:rPr lang="en-US" sz="3000" dirty="0" smtClean="0"/>
              <a:t>, </a:t>
            </a:r>
            <a:r>
              <a:rPr lang="en-US" sz="3000" dirty="0" err="1" smtClean="0"/>
              <a:t>օգնելով</a:t>
            </a:r>
            <a:r>
              <a:rPr lang="en-US" sz="3000" dirty="0" smtClean="0"/>
              <a:t> </a:t>
            </a:r>
            <a:r>
              <a:rPr lang="en-US" sz="3000" dirty="0" err="1" smtClean="0"/>
              <a:t>կրթել</a:t>
            </a:r>
            <a:r>
              <a:rPr lang="en-US" sz="3000" dirty="0" smtClean="0"/>
              <a:t> </a:t>
            </a:r>
            <a:r>
              <a:rPr lang="en-US" sz="3000" dirty="0" err="1" smtClean="0"/>
              <a:t>ուրիշներին</a:t>
            </a:r>
            <a:r>
              <a:rPr lang="en-US" sz="3000" dirty="0" smtClean="0"/>
              <a:t> </a:t>
            </a:r>
            <a:r>
              <a:rPr lang="en-US" sz="3000" dirty="0" err="1" smtClean="0"/>
              <a:t>տուբերկուլոզի</a:t>
            </a:r>
            <a:r>
              <a:rPr lang="en-US" sz="3000" dirty="0" smtClean="0"/>
              <a:t> </a:t>
            </a:r>
            <a:r>
              <a:rPr lang="en-US" sz="3000" dirty="0" err="1" smtClean="0"/>
              <a:t>վերաբերյալ</a:t>
            </a:r>
            <a:r>
              <a:rPr lang="en-US" sz="3000" dirty="0" smtClean="0"/>
              <a:t> </a:t>
            </a:r>
            <a:r>
              <a:rPr lang="en-US" sz="3000" dirty="0" err="1" smtClean="0"/>
              <a:t>գիտելիքներով</a:t>
            </a:r>
            <a:r>
              <a:rPr lang="en-US" sz="3000" dirty="0" smtClean="0"/>
              <a:t> և </a:t>
            </a:r>
            <a:r>
              <a:rPr lang="en-US" sz="3000" dirty="0" err="1" smtClean="0"/>
              <a:t>հորդորելով</a:t>
            </a:r>
            <a:r>
              <a:rPr lang="en-US" sz="3000" dirty="0" smtClean="0"/>
              <a:t> </a:t>
            </a:r>
            <a:r>
              <a:rPr lang="en-US" sz="3000" dirty="0" err="1" smtClean="0"/>
              <a:t>կառավարություններին</a:t>
            </a:r>
            <a:r>
              <a:rPr lang="en-US" sz="3000" dirty="0" smtClean="0"/>
              <a:t> </a:t>
            </a:r>
            <a:r>
              <a:rPr lang="en-US" sz="3000" dirty="0" err="1" smtClean="0"/>
              <a:t>քայլեր</a:t>
            </a:r>
            <a:r>
              <a:rPr lang="en-US" sz="3000" dirty="0" smtClean="0"/>
              <a:t> </a:t>
            </a:r>
            <a:r>
              <a:rPr lang="en-US" sz="3000" dirty="0" err="1" smtClean="0"/>
              <a:t>ձեռնարկել</a:t>
            </a:r>
            <a:r>
              <a:rPr lang="en-US" sz="3000" dirty="0" smtClean="0"/>
              <a:t> </a:t>
            </a:r>
            <a:r>
              <a:rPr lang="en-US" sz="3000" dirty="0" err="1" smtClean="0"/>
              <a:t>հիվանդությունը</a:t>
            </a:r>
            <a:r>
              <a:rPr lang="en-US" sz="3000" dirty="0" smtClean="0"/>
              <a:t> </a:t>
            </a:r>
            <a:r>
              <a:rPr lang="en-US" sz="3000" dirty="0" err="1" smtClean="0"/>
              <a:t>վերացնելուն</a:t>
            </a:r>
            <a:r>
              <a:rPr lang="en-US" sz="3000" dirty="0" smtClean="0"/>
              <a:t> </a:t>
            </a:r>
            <a:r>
              <a:rPr lang="en-US" sz="3000" dirty="0" err="1" smtClean="0"/>
              <a:t>ուղղված</a:t>
            </a:r>
            <a:r>
              <a:rPr lang="en-US" sz="3000" dirty="0" smtClean="0"/>
              <a:t>: </a:t>
            </a:r>
            <a:r>
              <a:rPr lang="ru-RU" sz="3000" dirty="0" smtClean="0"/>
              <a:t/>
            </a:r>
            <a:br>
              <a:rPr lang="ru-RU" sz="3000" dirty="0" smtClean="0"/>
            </a:br>
            <a:r>
              <a:rPr lang="en-US" sz="3000" b="1" dirty="0" err="1" smtClean="0"/>
              <a:t>Մենք</a:t>
            </a:r>
            <a:r>
              <a:rPr lang="en-US" sz="3000" b="1" dirty="0" smtClean="0"/>
              <a:t> </a:t>
            </a:r>
            <a:r>
              <a:rPr lang="en-US" sz="3000" b="1" dirty="0" err="1" smtClean="0"/>
              <a:t>հավատում</a:t>
            </a:r>
            <a:r>
              <a:rPr lang="en-US" sz="3000" b="1" dirty="0" smtClean="0"/>
              <a:t> </a:t>
            </a:r>
            <a:r>
              <a:rPr lang="en-US" sz="3000" b="1" dirty="0" err="1" smtClean="0"/>
              <a:t>ենք</a:t>
            </a:r>
            <a:r>
              <a:rPr lang="en-US" sz="3000" b="1" dirty="0" smtClean="0"/>
              <a:t>, </a:t>
            </a:r>
            <a:r>
              <a:rPr lang="en-US" sz="3000" b="1" dirty="0" err="1" smtClean="0"/>
              <a:t>որ</a:t>
            </a:r>
            <a:r>
              <a:rPr lang="en-US" sz="3000" b="1" dirty="0" smtClean="0"/>
              <a:t> </a:t>
            </a:r>
            <a:r>
              <a:rPr lang="en-US" sz="3000" b="1" dirty="0" err="1" smtClean="0"/>
              <a:t>միասին</a:t>
            </a:r>
            <a:r>
              <a:rPr lang="en-US" sz="3000" b="1" dirty="0" smtClean="0"/>
              <a:t> </a:t>
            </a:r>
            <a:r>
              <a:rPr lang="en-US" sz="3000" b="1" dirty="0" err="1" smtClean="0"/>
              <a:t>մենք</a:t>
            </a:r>
            <a:r>
              <a:rPr lang="en-US" sz="3000" b="1" dirty="0" smtClean="0"/>
              <a:t> </a:t>
            </a:r>
            <a:r>
              <a:rPr lang="ru-RU" sz="3000" b="1" dirty="0" smtClean="0"/>
              <a:t/>
            </a:r>
            <a:br>
              <a:rPr lang="ru-RU" sz="3000" b="1" dirty="0" smtClean="0"/>
            </a:br>
            <a:r>
              <a:rPr lang="en-US" sz="3000" b="1" dirty="0" err="1" smtClean="0"/>
              <a:t>կարող</a:t>
            </a:r>
            <a:r>
              <a:rPr lang="en-US" sz="3000" b="1" dirty="0" smtClean="0"/>
              <a:t> </a:t>
            </a:r>
            <a:r>
              <a:rPr lang="en-US" sz="3000" b="1" dirty="0" err="1" smtClean="0"/>
              <a:t>ենք</a:t>
            </a:r>
            <a:r>
              <a:rPr lang="en-US" sz="3000" b="1" dirty="0" smtClean="0"/>
              <a:t> </a:t>
            </a:r>
            <a:r>
              <a:rPr lang="en-US" sz="3000" b="1" dirty="0" err="1" smtClean="0"/>
              <a:t>վերջ</a:t>
            </a:r>
            <a:r>
              <a:rPr lang="en-US" sz="3000" b="1" dirty="0" smtClean="0"/>
              <a:t> </a:t>
            </a:r>
            <a:r>
              <a:rPr lang="en-US" sz="3000" b="1" dirty="0" err="1" smtClean="0"/>
              <a:t>տալ</a:t>
            </a:r>
            <a:r>
              <a:rPr lang="en-US" sz="3000" b="1" dirty="0" smtClean="0"/>
              <a:t> </a:t>
            </a:r>
            <a:r>
              <a:rPr lang="en-US" sz="3000" b="1" dirty="0" err="1" smtClean="0"/>
              <a:t>տուբերկուլոզին</a:t>
            </a:r>
            <a:r>
              <a:rPr lang="en-US" sz="3000" b="1" dirty="0" smtClean="0"/>
              <a:t>: </a:t>
            </a:r>
            <a:r>
              <a:rPr lang="ru-RU" sz="3000" b="1" dirty="0" smtClean="0"/>
              <a:t/>
            </a:r>
            <a:br>
              <a:rPr lang="ru-RU" sz="3000" b="1" dirty="0" smtClean="0"/>
            </a:br>
            <a:endParaRPr lang="ru-RU" sz="3000" b="1" dirty="0"/>
          </a:p>
        </p:txBody>
      </p:sp>
      <p:sp>
        <p:nvSpPr>
          <p:cNvPr id="4" name="Footer Placeholder 3"/>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pic>
        <p:nvPicPr>
          <p:cNvPr id="5" name="Picture 2" descr="C:\Users\User\Desktop\CdgZyKnXEAEYDiW.jpg"/>
          <p:cNvPicPr>
            <a:picLocks noGrp="1" noChangeAspect="1" noChangeArrowheads="1"/>
          </p:cNvPicPr>
          <p:nvPr>
            <p:ph idx="1"/>
          </p:nvPr>
        </p:nvPicPr>
        <p:blipFill>
          <a:blip r:embed="rId2"/>
          <a:srcRect t="19688" b="21247"/>
          <a:stretch>
            <a:fillRect/>
          </a:stretch>
        </p:blipFill>
        <p:spPr bwMode="auto">
          <a:xfrm>
            <a:off x="0" y="152400"/>
            <a:ext cx="1935163" cy="1143000"/>
          </a:xfrm>
          <a:prstGeom prst="rect">
            <a:avLst/>
          </a:prstGeom>
          <a:noFill/>
        </p:spPr>
      </p:pic>
      <p:pic>
        <p:nvPicPr>
          <p:cNvPr id="6" name="Pictur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7162800" y="5791200"/>
            <a:ext cx="1524000" cy="771525"/>
          </a:xfrm>
          <a:prstGeom prst="rect">
            <a:avLst/>
          </a:prstGeom>
          <a:noFill/>
          <a:ln w="9525">
            <a:noFill/>
            <a:miter lim="800000"/>
            <a:headEnd/>
            <a:tailEnd/>
          </a:ln>
        </p:spPr>
      </p:pic>
      <p:grpSp>
        <p:nvGrpSpPr>
          <p:cNvPr id="7" name="Group 5"/>
          <p:cNvGrpSpPr/>
          <p:nvPr/>
        </p:nvGrpSpPr>
        <p:grpSpPr>
          <a:xfrm>
            <a:off x="0" y="5943600"/>
            <a:ext cx="3700625" cy="685800"/>
            <a:chOff x="304800" y="6096000"/>
            <a:chExt cx="3700625" cy="685800"/>
          </a:xfrm>
        </p:grpSpPr>
        <p:pic>
          <p:nvPicPr>
            <p:cNvPr id="8"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9" name="Rectangle 8"/>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3"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sp>
        <p:nvSpPr>
          <p:cNvPr id="9" name="Title 8"/>
          <p:cNvSpPr>
            <a:spLocks noGrp="1"/>
          </p:cNvSpPr>
          <p:nvPr>
            <p:ph type="ctrTitle"/>
          </p:nvPr>
        </p:nvSpPr>
        <p:spPr>
          <a:xfrm>
            <a:off x="4419600" y="0"/>
            <a:ext cx="4724400" cy="1470025"/>
          </a:xfrm>
        </p:spPr>
        <p:txBody>
          <a:bodyPr>
            <a:normAutofit/>
          </a:bodyPr>
          <a:lstStyle/>
          <a:p>
            <a:r>
              <a:rPr lang="hy-AM" sz="4000" dirty="0" smtClean="0"/>
              <a:t>Պատմություն</a:t>
            </a:r>
            <a:endParaRPr lang="ru-RU" sz="4000" dirty="0"/>
          </a:p>
        </p:txBody>
      </p:sp>
      <p:sp>
        <p:nvSpPr>
          <p:cNvPr id="11" name="Title 1"/>
          <p:cNvSpPr txBox="1">
            <a:spLocks/>
          </p:cNvSpPr>
          <p:nvPr/>
        </p:nvSpPr>
        <p:spPr>
          <a:xfrm>
            <a:off x="0" y="1143000"/>
            <a:ext cx="8534400" cy="685799"/>
          </a:xfrm>
          <a:prstGeom prst="rect">
            <a:avLst/>
          </a:prstGeom>
        </p:spPr>
        <p:txBody>
          <a:bodyPr vert="horz" lIns="91440" tIns="45720" rIns="91440" bIns="45720" rtlCol="0" anchor="ctr">
            <a:normAutofit fontScale="97500"/>
          </a:bodyPr>
          <a:lstStyle/>
          <a:p>
            <a:pPr lvl="0">
              <a:spcBef>
                <a:spcPct val="0"/>
              </a:spcBef>
            </a:pPr>
            <a:r>
              <a:rPr lang="hy-AM" sz="2500" dirty="0" smtClean="0">
                <a:latin typeface="+mj-lt"/>
                <a:ea typeface="+mj-ea"/>
                <a:cs typeface="+mj-cs"/>
              </a:rPr>
              <a:t>1880- Էդվարդ Լիվինգսթոն </a:t>
            </a:r>
            <a:r>
              <a:rPr lang="hy-AM" sz="2500" dirty="0" smtClean="0">
                <a:latin typeface="+mj-lt"/>
                <a:ea typeface="+mj-ea"/>
                <a:cs typeface="+mj-cs"/>
              </a:rPr>
              <a:t>Տրուդու</a:t>
            </a:r>
          </a:p>
          <a:p>
            <a:pPr lvl="0">
              <a:spcBef>
                <a:spcPct val="0"/>
              </a:spcBef>
            </a:pPr>
            <a:endParaRPr lang="hy-AM" sz="2500" dirty="0" smtClean="0">
              <a:latin typeface="+mj-lt"/>
              <a:ea typeface="+mj-ea"/>
              <a:cs typeface="+mj-cs"/>
            </a:endParaRPr>
          </a:p>
        </p:txBody>
      </p:sp>
      <p:pic>
        <p:nvPicPr>
          <p:cNvPr id="12" name="Picture 2" descr="C:\Users\User\Desktop\CdgZyKnXEAEYDiW.jpg"/>
          <p:cNvPicPr>
            <a:picLocks noChangeAspect="1" noChangeArrowheads="1"/>
          </p:cNvPicPr>
          <p:nvPr/>
        </p:nvPicPr>
        <p:blipFill>
          <a:blip r:embed="rId5"/>
          <a:srcRect t="17631" b="20661"/>
          <a:stretch>
            <a:fillRect/>
          </a:stretch>
        </p:blipFill>
        <p:spPr bwMode="auto">
          <a:xfrm>
            <a:off x="0" y="0"/>
            <a:ext cx="1728787" cy="1066800"/>
          </a:xfrm>
          <a:prstGeom prst="rect">
            <a:avLst/>
          </a:prstGeom>
          <a:noFill/>
        </p:spPr>
      </p:pic>
      <p:pic>
        <p:nvPicPr>
          <p:cNvPr id="9218" name="Picture 2" descr="C:\Users\User\Desktop\a030889t.jpg"/>
          <p:cNvPicPr>
            <a:picLocks noChangeAspect="1" noChangeArrowheads="1"/>
          </p:cNvPicPr>
          <p:nvPr/>
        </p:nvPicPr>
        <p:blipFill>
          <a:blip r:embed="rId6"/>
          <a:srcRect/>
          <a:stretch>
            <a:fillRect/>
          </a:stretch>
        </p:blipFill>
        <p:spPr bwMode="auto">
          <a:xfrm>
            <a:off x="152400" y="1524000"/>
            <a:ext cx="2590800" cy="4053162"/>
          </a:xfrm>
          <a:prstGeom prst="rect">
            <a:avLst/>
          </a:prstGeom>
          <a:noFill/>
        </p:spPr>
      </p:pic>
      <p:pic>
        <p:nvPicPr>
          <p:cNvPr id="9219" name="Picture 3" descr="C:\Users\User\Desktop\a026647t.jpg"/>
          <p:cNvPicPr>
            <a:picLocks noChangeAspect="1" noChangeArrowheads="1"/>
          </p:cNvPicPr>
          <p:nvPr/>
        </p:nvPicPr>
        <p:blipFill>
          <a:blip r:embed="rId7"/>
          <a:srcRect/>
          <a:stretch>
            <a:fillRect/>
          </a:stretch>
        </p:blipFill>
        <p:spPr bwMode="auto">
          <a:xfrm>
            <a:off x="6324600" y="1524000"/>
            <a:ext cx="2593965" cy="3850597"/>
          </a:xfrm>
          <a:prstGeom prst="rect">
            <a:avLst/>
          </a:prstGeom>
          <a:noFill/>
        </p:spPr>
      </p:pic>
      <p:pic>
        <p:nvPicPr>
          <p:cNvPr id="9220" name="Picture 4" descr="C:\Users\User\Desktop\a026646t.jpg"/>
          <p:cNvPicPr>
            <a:picLocks noChangeAspect="1" noChangeArrowheads="1"/>
          </p:cNvPicPr>
          <p:nvPr/>
        </p:nvPicPr>
        <p:blipFill>
          <a:blip r:embed="rId8"/>
          <a:srcRect/>
          <a:stretch>
            <a:fillRect/>
          </a:stretch>
        </p:blipFill>
        <p:spPr bwMode="auto">
          <a:xfrm>
            <a:off x="2895600" y="2209800"/>
            <a:ext cx="325538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p:cTn id="13" dur="500" fill="hold"/>
                                        <p:tgtEl>
                                          <p:spTgt spid="9220"/>
                                        </p:tgtEl>
                                        <p:attrNameLst>
                                          <p:attrName>ppt_w</p:attrName>
                                        </p:attrNameLst>
                                      </p:cBhvr>
                                      <p:tavLst>
                                        <p:tav tm="0">
                                          <p:val>
                                            <p:fltVal val="0"/>
                                          </p:val>
                                        </p:tav>
                                        <p:tav tm="100000">
                                          <p:val>
                                            <p:strVal val="#ppt_w"/>
                                          </p:val>
                                        </p:tav>
                                      </p:tavLst>
                                    </p:anim>
                                    <p:anim calcmode="lin" valueType="num">
                                      <p:cBhvr>
                                        <p:cTn id="14" dur="500" fill="hold"/>
                                        <p:tgtEl>
                                          <p:spTgt spid="922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p:cTn id="19" dur="500" fill="hold"/>
                                        <p:tgtEl>
                                          <p:spTgt spid="9219"/>
                                        </p:tgtEl>
                                        <p:attrNameLst>
                                          <p:attrName>ppt_w</p:attrName>
                                        </p:attrNameLst>
                                      </p:cBhvr>
                                      <p:tavLst>
                                        <p:tav tm="0">
                                          <p:val>
                                            <p:fltVal val="0"/>
                                          </p:val>
                                        </p:tav>
                                        <p:tav tm="100000">
                                          <p:val>
                                            <p:strVal val="#ppt_w"/>
                                          </p:val>
                                        </p:tav>
                                      </p:tavLst>
                                    </p:anim>
                                    <p:anim calcmode="lin" valueType="num">
                                      <p:cBhvr>
                                        <p:cTn id="20" dur="500" fill="hold"/>
                                        <p:tgtEl>
                                          <p:spTgt spid="92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y-AM" dirty="0" smtClean="0"/>
              <a:t>Պատմություն</a:t>
            </a:r>
            <a:endParaRPr lang="ru-RU" dirty="0"/>
          </a:p>
        </p:txBody>
      </p:sp>
      <p:sp>
        <p:nvSpPr>
          <p:cNvPr id="4" name="Footer Placeholder 3"/>
          <p:cNvSpPr>
            <a:spLocks noGrp="1"/>
          </p:cNvSpPr>
          <p:nvPr>
            <p:ph type="ftr" sz="quarter" idx="11"/>
          </p:nvPr>
        </p:nvSpPr>
        <p:spPr/>
        <p:txBody>
          <a:bodyPr/>
          <a:lstStyle/>
          <a:p>
            <a:r>
              <a:rPr lang="en-US" smtClean="0"/>
              <a:t>www.ppan.am</a:t>
            </a:r>
            <a:endParaRPr lang="en-US"/>
          </a:p>
        </p:txBody>
      </p:sp>
      <p:pic>
        <p:nvPicPr>
          <p:cNvPr id="10242" name="Picture 2" descr="C:\Users\User\Desktop\C00200t.jpg"/>
          <p:cNvPicPr>
            <a:picLocks noGrp="1" noChangeAspect="1" noChangeArrowheads="1"/>
          </p:cNvPicPr>
          <p:nvPr>
            <p:ph idx="1"/>
          </p:nvPr>
        </p:nvPicPr>
        <p:blipFill>
          <a:blip r:embed="rId2"/>
          <a:srcRect/>
          <a:stretch>
            <a:fillRect/>
          </a:stretch>
        </p:blipFill>
        <p:spPr bwMode="auto">
          <a:xfrm>
            <a:off x="381000" y="1295400"/>
            <a:ext cx="2971800" cy="3962400"/>
          </a:xfrm>
          <a:prstGeom prst="rect">
            <a:avLst/>
          </a:prstGeom>
          <a:noFill/>
        </p:spPr>
      </p:pic>
      <p:pic>
        <p:nvPicPr>
          <p:cNvPr id="6" name="Pictur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7" name="Group 5"/>
          <p:cNvGrpSpPr/>
          <p:nvPr/>
        </p:nvGrpSpPr>
        <p:grpSpPr>
          <a:xfrm>
            <a:off x="228600" y="5715000"/>
            <a:ext cx="3700625" cy="685800"/>
            <a:chOff x="304800" y="6096000"/>
            <a:chExt cx="3700625" cy="685800"/>
          </a:xfrm>
        </p:grpSpPr>
        <p:pic>
          <p:nvPicPr>
            <p:cNvPr id="8"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9" name="Rectangle 8"/>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pic>
        <p:nvPicPr>
          <p:cNvPr id="10244" name="Picture 4" descr="C:\Users\User\Desktop\C00202t.jpg"/>
          <p:cNvPicPr>
            <a:picLocks noChangeAspect="1" noChangeArrowheads="1"/>
          </p:cNvPicPr>
          <p:nvPr/>
        </p:nvPicPr>
        <p:blipFill>
          <a:blip r:embed="rId5"/>
          <a:srcRect/>
          <a:stretch>
            <a:fillRect/>
          </a:stretch>
        </p:blipFill>
        <p:spPr bwMode="auto">
          <a:xfrm>
            <a:off x="4953000" y="1066800"/>
            <a:ext cx="3281362" cy="42147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500" fill="hold"/>
                                        <p:tgtEl>
                                          <p:spTgt spid="10244"/>
                                        </p:tgtEl>
                                        <p:attrNameLst>
                                          <p:attrName>ppt_w</p:attrName>
                                        </p:attrNameLst>
                                      </p:cBhvr>
                                      <p:tavLst>
                                        <p:tav tm="0">
                                          <p:val>
                                            <p:fltVal val="0"/>
                                          </p:val>
                                        </p:tav>
                                        <p:tav tm="100000">
                                          <p:val>
                                            <p:strVal val="#ppt_w"/>
                                          </p:val>
                                        </p:tav>
                                      </p:tavLst>
                                    </p:anim>
                                    <p:anim calcmode="lin" valueType="num">
                                      <p:cBhvr>
                                        <p:cTn id="14" dur="500" fill="hold"/>
                                        <p:tgtEl>
                                          <p:spTgt spid="10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3"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graphicFrame>
        <p:nvGraphicFramePr>
          <p:cNvPr id="11" name="Diagram 10"/>
          <p:cNvGraphicFramePr/>
          <p:nvPr/>
        </p:nvGraphicFramePr>
        <p:xfrm>
          <a:off x="381000" y="457200"/>
          <a:ext cx="87630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Picture 2" descr="C:\Users\User\Desktop\CdgZyKnXEAEYDiW.jpg"/>
          <p:cNvPicPr>
            <a:picLocks noChangeAspect="1" noChangeArrowheads="1"/>
          </p:cNvPicPr>
          <p:nvPr/>
        </p:nvPicPr>
        <p:blipFill>
          <a:blip r:embed="rId9"/>
          <a:srcRect/>
          <a:stretch>
            <a:fillRect/>
          </a:stretch>
        </p:blipFill>
        <p:spPr bwMode="auto">
          <a:xfrm>
            <a:off x="0" y="0"/>
            <a:ext cx="1728787" cy="172878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2"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graphicFrame>
        <p:nvGraphicFramePr>
          <p:cNvPr id="11" name="Diagram 10"/>
          <p:cNvGraphicFramePr/>
          <p:nvPr/>
        </p:nvGraphicFramePr>
        <p:xfrm>
          <a:off x="381000" y="228600"/>
          <a:ext cx="87630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descr="C:\Users\User\Desktop\CdgZyKnXEAEYDiW.jpg"/>
          <p:cNvPicPr>
            <a:picLocks noChangeAspect="1" noChangeArrowheads="1"/>
          </p:cNvPicPr>
          <p:nvPr/>
        </p:nvPicPr>
        <p:blipFill>
          <a:blip r:embed="rId9"/>
          <a:srcRect/>
          <a:stretch>
            <a:fillRect/>
          </a:stretch>
        </p:blipFill>
        <p:spPr bwMode="auto">
          <a:xfrm>
            <a:off x="0" y="0"/>
            <a:ext cx="1728787" cy="17287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2"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sp>
        <p:nvSpPr>
          <p:cNvPr id="11" name="Title 1"/>
          <p:cNvSpPr txBox="1">
            <a:spLocks/>
          </p:cNvSpPr>
          <p:nvPr/>
        </p:nvSpPr>
        <p:spPr>
          <a:xfrm>
            <a:off x="381000" y="1828801"/>
            <a:ext cx="8534400" cy="1771650"/>
          </a:xfrm>
          <a:prstGeom prst="rect">
            <a:avLst/>
          </a:prstGeom>
        </p:spPr>
        <p:txBody>
          <a:bodyPr vert="horz" lIns="91440" tIns="45720" rIns="91440" bIns="45720" rtlCol="0" anchor="ctr">
            <a:normAutofit fontScale="97500"/>
          </a:bodyPr>
          <a:lstStyle/>
          <a:p>
            <a:pPr lvl="0">
              <a:spcBef>
                <a:spcPct val="0"/>
              </a:spcBef>
            </a:pPr>
            <a:endParaRPr lang="hy-AM" sz="3000" dirty="0" smtClean="0">
              <a:latin typeface="+mj-lt"/>
              <a:ea typeface="+mj-ea"/>
              <a:cs typeface="+mj-cs"/>
            </a:endParaRPr>
          </a:p>
        </p:txBody>
      </p:sp>
      <p:pic>
        <p:nvPicPr>
          <p:cNvPr id="2050" name="Picture 2" descr="C:\Users\User\Downloads\EN_1_ProPrint all-01.jpg"/>
          <p:cNvPicPr>
            <a:picLocks noChangeAspect="1" noChangeArrowheads="1"/>
          </p:cNvPicPr>
          <p:nvPr/>
        </p:nvPicPr>
        <p:blipFill>
          <a:blip r:embed="rId5"/>
          <a:srcRect/>
          <a:stretch>
            <a:fillRect/>
          </a:stretch>
        </p:blipFill>
        <p:spPr bwMode="auto">
          <a:xfrm>
            <a:off x="304800" y="0"/>
            <a:ext cx="3743325" cy="5181600"/>
          </a:xfrm>
          <a:prstGeom prst="rect">
            <a:avLst/>
          </a:prstGeom>
          <a:noFill/>
        </p:spPr>
      </p:pic>
      <p:pic>
        <p:nvPicPr>
          <p:cNvPr id="2051" name="Picture 3" descr="C:\Users\User\Downloads\EN_1_ProPrint all-06.jpg"/>
          <p:cNvPicPr>
            <a:picLocks noChangeAspect="1" noChangeArrowheads="1"/>
          </p:cNvPicPr>
          <p:nvPr/>
        </p:nvPicPr>
        <p:blipFill>
          <a:blip r:embed="rId6"/>
          <a:srcRect/>
          <a:stretch>
            <a:fillRect/>
          </a:stretch>
        </p:blipFill>
        <p:spPr bwMode="auto">
          <a:xfrm>
            <a:off x="4876800" y="0"/>
            <a:ext cx="3743325"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2"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sp>
        <p:nvSpPr>
          <p:cNvPr id="11" name="Title 1"/>
          <p:cNvSpPr txBox="1">
            <a:spLocks/>
          </p:cNvSpPr>
          <p:nvPr/>
        </p:nvSpPr>
        <p:spPr>
          <a:xfrm>
            <a:off x="381000" y="1828801"/>
            <a:ext cx="8534400" cy="1771650"/>
          </a:xfrm>
          <a:prstGeom prst="rect">
            <a:avLst/>
          </a:prstGeom>
        </p:spPr>
        <p:txBody>
          <a:bodyPr vert="horz" lIns="91440" tIns="45720" rIns="91440" bIns="45720" rtlCol="0" anchor="ctr">
            <a:normAutofit fontScale="97500"/>
          </a:bodyPr>
          <a:lstStyle/>
          <a:p>
            <a:pPr lvl="0">
              <a:spcBef>
                <a:spcPct val="0"/>
              </a:spcBef>
            </a:pPr>
            <a:endParaRPr lang="hy-AM" sz="3000" dirty="0" smtClean="0">
              <a:latin typeface="+mj-lt"/>
              <a:ea typeface="+mj-ea"/>
              <a:cs typeface="+mj-cs"/>
            </a:endParaRPr>
          </a:p>
        </p:txBody>
      </p:sp>
      <p:pic>
        <p:nvPicPr>
          <p:cNvPr id="12" name="Picture 2" descr="C:\Users\User\Downloads\EN_1_ProPrint all-03.jpg"/>
          <p:cNvPicPr>
            <a:picLocks noChangeAspect="1" noChangeArrowheads="1"/>
          </p:cNvPicPr>
          <p:nvPr/>
        </p:nvPicPr>
        <p:blipFill>
          <a:blip r:embed="rId5"/>
          <a:srcRect/>
          <a:stretch>
            <a:fillRect/>
          </a:stretch>
        </p:blipFill>
        <p:spPr bwMode="auto">
          <a:xfrm>
            <a:off x="304800" y="0"/>
            <a:ext cx="3886200" cy="5379918"/>
          </a:xfrm>
          <a:prstGeom prst="rect">
            <a:avLst/>
          </a:prstGeom>
          <a:noFill/>
        </p:spPr>
      </p:pic>
      <p:pic>
        <p:nvPicPr>
          <p:cNvPr id="4099" name="Picture 3" descr="C:\Users\User\Downloads\EN_1_ProPrint all-07.jpg"/>
          <p:cNvPicPr>
            <a:picLocks noChangeAspect="1" noChangeArrowheads="1"/>
          </p:cNvPicPr>
          <p:nvPr/>
        </p:nvPicPr>
        <p:blipFill>
          <a:blip r:embed="rId6"/>
          <a:srcRect/>
          <a:stretch>
            <a:fillRect/>
          </a:stretch>
        </p:blipFill>
        <p:spPr bwMode="auto">
          <a:xfrm>
            <a:off x="4953000" y="0"/>
            <a:ext cx="3895725" cy="53925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500" fill="hold"/>
                                        <p:tgtEl>
                                          <p:spTgt spid="4099"/>
                                        </p:tgtEl>
                                        <p:attrNameLst>
                                          <p:attrName>ppt_w</p:attrName>
                                        </p:attrNameLst>
                                      </p:cBhvr>
                                      <p:tavLst>
                                        <p:tav tm="0">
                                          <p:val>
                                            <p:fltVal val="0"/>
                                          </p:val>
                                        </p:tav>
                                        <p:tav tm="100000">
                                          <p:val>
                                            <p:strVal val="#ppt_w"/>
                                          </p:val>
                                        </p:tav>
                                      </p:tavLst>
                                    </p:anim>
                                    <p:anim calcmode="lin" valueType="num">
                                      <p:cBhvr>
                                        <p:cTn id="14" dur="500" fill="hold"/>
                                        <p:tgtEl>
                                          <p:spTgt spid="40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pic>
        <p:nvPicPr>
          <p:cNvPr id="7170" name="Picture 2"/>
          <p:cNvPicPr>
            <a:picLocks noGrp="1" noChangeAspect="1" noChangeArrowheads="1"/>
          </p:cNvPicPr>
          <p:nvPr>
            <p:ph idx="1"/>
          </p:nvPr>
        </p:nvPicPr>
        <p:blipFill>
          <a:blip r:embed="rId2"/>
          <a:srcRect t="11785" r="22641"/>
          <a:stretch>
            <a:fillRect/>
          </a:stretch>
        </p:blipFill>
        <p:spPr bwMode="auto">
          <a:xfrm>
            <a:off x="4038600" y="2895600"/>
            <a:ext cx="4425891" cy="3154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1" name="Picture 3" descr="C:\Users\User\Desktop\17492548_1700029516690795_867874731408369746_o.jpg"/>
          <p:cNvPicPr>
            <a:picLocks noChangeAspect="1" noChangeArrowheads="1"/>
          </p:cNvPicPr>
          <p:nvPr/>
        </p:nvPicPr>
        <p:blipFill>
          <a:blip r:embed="rId3"/>
          <a:srcRect/>
          <a:stretch>
            <a:fillRect/>
          </a:stretch>
        </p:blipFill>
        <p:spPr bwMode="auto">
          <a:xfrm>
            <a:off x="0" y="0"/>
            <a:ext cx="4419600" cy="2675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Users\User\Desktop\CdgZyKnXEAEYDiW.jpg"/>
          <p:cNvPicPr>
            <a:picLocks noChangeAspect="1" noChangeArrowheads="1"/>
          </p:cNvPicPr>
          <p:nvPr/>
        </p:nvPicPr>
        <p:blipFill>
          <a:blip r:embed="rId4"/>
          <a:srcRect/>
          <a:stretch>
            <a:fillRect/>
          </a:stretch>
        </p:blipFill>
        <p:spPr bwMode="auto">
          <a:xfrm>
            <a:off x="0" y="5129213"/>
            <a:ext cx="1728787" cy="1728787"/>
          </a:xfrm>
          <a:prstGeom prst="rect">
            <a:avLst/>
          </a:prstGeom>
          <a:noFill/>
        </p:spPr>
      </p:pic>
      <p:sp>
        <p:nvSpPr>
          <p:cNvPr id="8" name="Title 1"/>
          <p:cNvSpPr>
            <a:spLocks noGrp="1"/>
          </p:cNvSpPr>
          <p:nvPr>
            <p:ph type="title"/>
          </p:nvPr>
        </p:nvSpPr>
        <p:spPr>
          <a:xfrm>
            <a:off x="4724400" y="274638"/>
            <a:ext cx="4191000" cy="1630362"/>
          </a:xfrm>
        </p:spPr>
        <p:txBody>
          <a:bodyPr>
            <a:normAutofit/>
          </a:bodyPr>
          <a:lstStyle/>
          <a:p>
            <a:r>
              <a:rPr lang="ru-RU" sz="3000" dirty="0" smtClean="0"/>
              <a:t>Համագործակցություն</a:t>
            </a:r>
            <a:endParaRPr lang="ru-RU"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4327" t="20675" r="35792" b="57741"/>
          <a:stretch>
            <a:fillRect/>
          </a:stretch>
        </p:blipFill>
        <p:spPr bwMode="auto">
          <a:xfrm>
            <a:off x="6858000" y="5257800"/>
            <a:ext cx="1752600" cy="1000125"/>
          </a:xfrm>
          <a:prstGeom prst="rect">
            <a:avLst/>
          </a:prstGeom>
          <a:noFill/>
          <a:ln w="9525">
            <a:noFill/>
            <a:miter lim="800000"/>
            <a:headEnd/>
            <a:tailEnd/>
          </a:ln>
        </p:spPr>
      </p:pic>
      <p:grpSp>
        <p:nvGrpSpPr>
          <p:cNvPr id="2" name="Group 5"/>
          <p:cNvGrpSpPr/>
          <p:nvPr/>
        </p:nvGrpSpPr>
        <p:grpSpPr>
          <a:xfrm>
            <a:off x="228600" y="5715000"/>
            <a:ext cx="3700625" cy="685800"/>
            <a:chOff x="304800" y="6096000"/>
            <a:chExt cx="3700625" cy="685800"/>
          </a:xfrm>
        </p:grpSpPr>
        <p:pic>
          <p:nvPicPr>
            <p:cNvPr id="7" name="Picture 2" descr="C:\Users\User\Desktop\Web\ԼՈԳՈ.jpg"/>
            <p:cNvPicPr>
              <a:picLocks noChangeAspect="1" noChangeArrowheads="1"/>
            </p:cNvPicPr>
            <p:nvPr/>
          </p:nvPicPr>
          <p:blipFill>
            <a:blip r:embed="rId4" cstate="print">
              <a:clrChange>
                <a:clrFrom>
                  <a:srgbClr val="FFFFFF"/>
                </a:clrFrom>
                <a:clrTo>
                  <a:srgbClr val="FFFFFF">
                    <a:alpha val="0"/>
                  </a:srgbClr>
                </a:clrTo>
              </a:clrChange>
              <a:lum contrast="10000"/>
            </a:blip>
            <a:srcRect b="19553"/>
            <a:stretch>
              <a:fillRect/>
            </a:stretch>
          </p:blipFill>
          <p:spPr bwMode="auto">
            <a:xfrm>
              <a:off x="304800" y="6096000"/>
              <a:ext cx="909320" cy="685800"/>
            </a:xfrm>
            <a:prstGeom prst="rect">
              <a:avLst/>
            </a:prstGeom>
            <a:noFill/>
            <a:effectLst>
              <a:outerShdw blurRad="76200" dist="12700" dir="8100000" sy="-23000" kx="800400" algn="br" rotWithShape="0">
                <a:prstClr val="black">
                  <a:alpha val="20000"/>
                </a:prstClr>
              </a:outerShdw>
            </a:effectLst>
          </p:spPr>
        </p:pic>
        <p:sp>
          <p:nvSpPr>
            <p:cNvPr id="8" name="Rectangle 7"/>
            <p:cNvSpPr/>
            <p:nvPr/>
          </p:nvSpPr>
          <p:spPr>
            <a:xfrm>
              <a:off x="1066800" y="6248400"/>
              <a:ext cx="2938625" cy="276999"/>
            </a:xfrm>
            <a:prstGeom prst="rect">
              <a:avLst/>
            </a:prstGeom>
          </p:spPr>
          <p:txBody>
            <a:bodyPr wrap="none">
              <a:spAutoFit/>
            </a:bodyPr>
            <a:lstStyle/>
            <a:p>
              <a:r>
                <a:rPr lang="hy-AM" sz="1200" b="1" i="1" dirty="0">
                  <a:effectLst>
                    <a:outerShdw blurRad="38100" dist="38100" dir="2700000" algn="tl">
                      <a:srgbClr val="000000">
                        <a:alpha val="43137"/>
                      </a:srgbClr>
                    </a:outerShdw>
                  </a:effectLst>
                  <a:latin typeface="Sylfaen" panose="010A0502050306030303" pitchFamily="18" charset="0"/>
                </a:rPr>
                <a:t>«Դրական մարդկանց </a:t>
              </a:r>
              <a:r>
                <a:rPr lang="hy-AM" sz="1200" b="1" i="1" dirty="0" smtClean="0">
                  <a:effectLst>
                    <a:outerShdw blurRad="38100" dist="38100" dir="2700000" algn="tl">
                      <a:srgbClr val="000000">
                        <a:alpha val="43137"/>
                      </a:srgbClr>
                    </a:outerShdw>
                  </a:effectLst>
                  <a:latin typeface="Sylfaen" panose="010A0502050306030303" pitchFamily="18" charset="0"/>
                </a:rPr>
                <a:t>հայկական </a:t>
              </a:r>
              <a:r>
                <a:rPr lang="hy-AM" sz="1200" b="1" i="1" dirty="0">
                  <a:effectLst>
                    <a:outerShdw blurRad="38100" dist="38100" dir="2700000" algn="tl">
                      <a:srgbClr val="000000">
                        <a:alpha val="43137"/>
                      </a:srgbClr>
                    </a:outerShdw>
                  </a:effectLst>
                  <a:latin typeface="Sylfaen" panose="010A0502050306030303" pitchFamily="18" charset="0"/>
                </a:rPr>
                <a:t>ցանց» </a:t>
              </a:r>
              <a:endParaRPr lang="en-US" sz="1200" dirty="0">
                <a:effectLst>
                  <a:outerShdw blurRad="38100" dist="38100" dir="2700000" algn="tl">
                    <a:srgbClr val="000000">
                      <a:alpha val="43137"/>
                    </a:srgbClr>
                  </a:outerShdw>
                </a:effectLst>
              </a:endParaRPr>
            </a:p>
          </p:txBody>
        </p:sp>
      </p:grpSp>
      <p:sp>
        <p:nvSpPr>
          <p:cNvPr id="10" name="Footer Placeholder 9"/>
          <p:cNvSpPr>
            <a:spLocks noGrp="1"/>
          </p:cNvSpPr>
          <p:nvPr>
            <p:ph type="ftr" sz="quarter" idx="11"/>
          </p:nvPr>
        </p:nvSpPr>
        <p:spPr/>
        <p:txBody>
          <a:bodyPr/>
          <a:lstStyle/>
          <a:p>
            <a:r>
              <a:rPr lang="en-US" b="1" dirty="0" smtClean="0">
                <a:solidFill>
                  <a:schemeClr val="tx1"/>
                </a:solidFill>
              </a:rPr>
              <a:t>www.ppan.am</a:t>
            </a:r>
            <a:endParaRPr lang="en-US" b="1" dirty="0">
              <a:solidFill>
                <a:schemeClr val="tx1"/>
              </a:solidFill>
            </a:endParaRPr>
          </a:p>
        </p:txBody>
      </p:sp>
      <p:sp>
        <p:nvSpPr>
          <p:cNvPr id="11" name="Title 1"/>
          <p:cNvSpPr txBox="1">
            <a:spLocks/>
          </p:cNvSpPr>
          <p:nvPr/>
        </p:nvSpPr>
        <p:spPr>
          <a:xfrm>
            <a:off x="381000" y="1828801"/>
            <a:ext cx="8534400" cy="1771650"/>
          </a:xfrm>
          <a:prstGeom prst="rect">
            <a:avLst/>
          </a:prstGeom>
        </p:spPr>
        <p:txBody>
          <a:bodyPr vert="horz" lIns="91440" tIns="45720" rIns="91440" bIns="45720" rtlCol="0" anchor="ctr">
            <a:normAutofit fontScale="97500"/>
          </a:bodyPr>
          <a:lstStyle/>
          <a:p>
            <a:pPr lvl="0">
              <a:spcBef>
                <a:spcPct val="0"/>
              </a:spcBef>
            </a:pPr>
            <a:endParaRPr lang="hy-AM" sz="3000" dirty="0" smtClean="0">
              <a:latin typeface="+mj-lt"/>
              <a:ea typeface="+mj-ea"/>
              <a:cs typeface="+mj-cs"/>
            </a:endParaRPr>
          </a:p>
        </p:txBody>
      </p:sp>
      <p:pic>
        <p:nvPicPr>
          <p:cNvPr id="6146" name="Picture 2"/>
          <p:cNvPicPr>
            <a:picLocks noChangeAspect="1" noChangeArrowheads="1"/>
          </p:cNvPicPr>
          <p:nvPr/>
        </p:nvPicPr>
        <p:blipFill>
          <a:blip r:embed="rId5"/>
          <a:srcRect l="15556" t="6222" r="16111" b="4889"/>
          <a:stretch>
            <a:fillRect/>
          </a:stretch>
        </p:blipFill>
        <p:spPr bwMode="auto">
          <a:xfrm>
            <a:off x="4645153" y="0"/>
            <a:ext cx="4498847" cy="3657600"/>
          </a:xfrm>
          <a:prstGeom prst="rect">
            <a:avLst/>
          </a:prstGeom>
          <a:ln>
            <a:noFill/>
          </a:ln>
          <a:effectLst>
            <a:outerShdw blurRad="292100" dist="139700" dir="2700000" algn="tl" rotWithShape="0">
              <a:srgbClr val="333333">
                <a:alpha val="65000"/>
              </a:srgbClr>
            </a:outerShdw>
          </a:effectLst>
        </p:spPr>
      </p:pic>
      <p:sp>
        <p:nvSpPr>
          <p:cNvPr id="12" name="Action Button: Information 11">
            <a:hlinkClick r:id="rId6" highlightClick="1"/>
            <a:hlinkHover r:id="rId6"/>
          </p:cNvPr>
          <p:cNvSpPr/>
          <p:nvPr/>
        </p:nvSpPr>
        <p:spPr>
          <a:xfrm>
            <a:off x="0" y="0"/>
            <a:ext cx="609600" cy="685800"/>
          </a:xfrm>
          <a:prstGeom prst="actionButtonInformation">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pic>
        <p:nvPicPr>
          <p:cNvPr id="13" name="Picture 2"/>
          <p:cNvPicPr>
            <a:picLocks noChangeAspect="1" noChangeArrowheads="1"/>
          </p:cNvPicPr>
          <p:nvPr/>
        </p:nvPicPr>
        <p:blipFill>
          <a:blip r:embed="rId7"/>
          <a:srcRect t="11785" r="21589" b="4034"/>
          <a:stretch>
            <a:fillRect/>
          </a:stretch>
        </p:blipFill>
        <p:spPr bwMode="auto">
          <a:xfrm>
            <a:off x="152400" y="2057400"/>
            <a:ext cx="4428973" cy="2971800"/>
          </a:xfrm>
          <a:prstGeom prst="rect">
            <a:avLst/>
          </a:prstGeom>
          <a:ln>
            <a:noFill/>
          </a:ln>
          <a:effectLst>
            <a:outerShdw blurRad="292100" dist="139700" dir="2700000" algn="tl" rotWithShape="0">
              <a:srgbClr val="333333">
                <a:alpha val="65000"/>
              </a:srgbClr>
            </a:outerShdw>
          </a:effectLst>
        </p:spPr>
      </p:pic>
      <p:sp>
        <p:nvSpPr>
          <p:cNvPr id="14" name="Title 1"/>
          <p:cNvSpPr txBox="1">
            <a:spLocks/>
          </p:cNvSpPr>
          <p:nvPr/>
        </p:nvSpPr>
        <p:spPr>
          <a:xfrm>
            <a:off x="4876800" y="3733800"/>
            <a:ext cx="4038600" cy="94456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Անդրադարձ</a:t>
            </a: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TotalTime>
  <Words>324</Words>
  <Application>Microsoft Office PowerPoint</Application>
  <PresentationFormat>On-screen Show (4:3)</PresentationFormat>
  <Paragraphs>54</Paragraphs>
  <Slides>12</Slides>
  <Notes>8</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Թեմատիկ միջոցառումների կարևորությունը հանրության իրազեկման հարցում</vt:lpstr>
      <vt:lpstr>Պատմություն</vt:lpstr>
      <vt:lpstr>Պատմություն</vt:lpstr>
      <vt:lpstr>Slide 4</vt:lpstr>
      <vt:lpstr>Slide 5</vt:lpstr>
      <vt:lpstr>Slide 6</vt:lpstr>
      <vt:lpstr>Slide 7</vt:lpstr>
      <vt:lpstr>Համագործակցություն</vt:lpstr>
      <vt:lpstr>Slide 9</vt:lpstr>
      <vt:lpstr>Անդրադարձ</vt:lpstr>
      <vt:lpstr>Slide 11</vt:lpstr>
      <vt:lpstr>Տուբերկուլոզի դեմ պայքարի միջազգային օրը առիթ է, որ մարդիկ ամենուրեք միանան այս պայքարին, օգնելով կրթել ուրիշներին տուբերկուլոզի վերաբերյալ գիտելիքներով և հորդորելով կառավարություններին քայլեր ձեռնարկել հիվանդությունը վերացնելուն ուղղված:  Մենք հավատում ենք, որ միասին մենք  կարող ենք վերջ տալ տուբերկուլոզին: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Թեմատիկ միջոցառումների կարևորությունը հանրության իրազեկման հարցում</dc:title>
  <dc:creator>User</dc:creator>
  <cp:lastModifiedBy>User</cp:lastModifiedBy>
  <cp:revision>29</cp:revision>
  <dcterms:created xsi:type="dcterms:W3CDTF">2006-08-16T00:00:00Z</dcterms:created>
  <dcterms:modified xsi:type="dcterms:W3CDTF">2017-07-21T14:24:51Z</dcterms:modified>
</cp:coreProperties>
</file>